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8CB30-2F45-4CC5-A8AA-0F8147D23F63}" type="datetimeFigureOut">
              <a:rPr lang="en-US" smtClean="0"/>
              <a:t>10/14/2014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64B2C4-CFE3-4CD5-B08B-1CF1213A3A7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975419" y="1361992"/>
            <a:ext cx="7342051" cy="1284478"/>
            <a:chOff x="975419" y="1361992"/>
            <a:chExt cx="7342051" cy="1284478"/>
          </a:xfrm>
        </p:grpSpPr>
        <p:sp>
          <p:nvSpPr>
            <p:cNvPr id="2" name="Freeform 1"/>
            <p:cNvSpPr/>
            <p:nvPr/>
          </p:nvSpPr>
          <p:spPr>
            <a:xfrm>
              <a:off x="975419" y="1417437"/>
              <a:ext cx="486792" cy="915521"/>
            </a:xfrm>
            <a:custGeom>
              <a:avLst/>
              <a:gdLst/>
              <a:ahLst/>
              <a:cxnLst/>
              <a:rect l="0" t="0" r="0" b="0"/>
              <a:pathLst>
                <a:path w="486792" h="915521">
                  <a:moveTo>
                    <a:pt x="139351" y="28783"/>
                  </a:moveTo>
                  <a:lnTo>
                    <a:pt x="121393" y="92211"/>
                  </a:lnTo>
                  <a:lnTo>
                    <a:pt x="98613" y="150220"/>
                  </a:lnTo>
                  <a:lnTo>
                    <a:pt x="73704" y="204002"/>
                  </a:lnTo>
                  <a:lnTo>
                    <a:pt x="47615" y="235100"/>
                  </a:lnTo>
                  <a:lnTo>
                    <a:pt x="43099" y="235348"/>
                  </a:lnTo>
                  <a:lnTo>
                    <a:pt x="40088" y="230834"/>
                  </a:lnTo>
                  <a:lnTo>
                    <a:pt x="38081" y="223145"/>
                  </a:lnTo>
                  <a:lnTo>
                    <a:pt x="40845" y="195556"/>
                  </a:lnTo>
                  <a:lnTo>
                    <a:pt x="67006" y="132922"/>
                  </a:lnTo>
                  <a:lnTo>
                    <a:pt x="93995" y="77690"/>
                  </a:lnTo>
                  <a:lnTo>
                    <a:pt x="120453" y="46914"/>
                  </a:lnTo>
                  <a:lnTo>
                    <a:pt x="160835" y="16724"/>
                  </a:lnTo>
                  <a:lnTo>
                    <a:pt x="193290" y="3503"/>
                  </a:lnTo>
                  <a:lnTo>
                    <a:pt x="218696" y="0"/>
                  </a:lnTo>
                  <a:lnTo>
                    <a:pt x="242466" y="4682"/>
                  </a:lnTo>
                  <a:lnTo>
                    <a:pt x="263559" y="15732"/>
                  </a:lnTo>
                  <a:lnTo>
                    <a:pt x="303554" y="55834"/>
                  </a:lnTo>
                  <a:lnTo>
                    <a:pt x="323821" y="93138"/>
                  </a:lnTo>
                  <a:lnTo>
                    <a:pt x="348289" y="155931"/>
                  </a:lnTo>
                  <a:lnTo>
                    <a:pt x="362436" y="216715"/>
                  </a:lnTo>
                  <a:lnTo>
                    <a:pt x="370301" y="262827"/>
                  </a:lnTo>
                  <a:lnTo>
                    <a:pt x="378186" y="325467"/>
                  </a:lnTo>
                  <a:lnTo>
                    <a:pt x="380851" y="388555"/>
                  </a:lnTo>
                  <a:lnTo>
                    <a:pt x="374141" y="446076"/>
                  </a:lnTo>
                  <a:lnTo>
                    <a:pt x="368483" y="502499"/>
                  </a:lnTo>
                  <a:lnTo>
                    <a:pt x="356447" y="558704"/>
                  </a:lnTo>
                  <a:lnTo>
                    <a:pt x="342805" y="614867"/>
                  </a:lnTo>
                  <a:lnTo>
                    <a:pt x="328845" y="671021"/>
                  </a:lnTo>
                  <a:lnTo>
                    <a:pt x="310144" y="733976"/>
                  </a:lnTo>
                  <a:lnTo>
                    <a:pt x="279114" y="795718"/>
                  </a:lnTo>
                  <a:lnTo>
                    <a:pt x="236221" y="855003"/>
                  </a:lnTo>
                  <a:lnTo>
                    <a:pt x="219839" y="870944"/>
                  </a:lnTo>
                  <a:lnTo>
                    <a:pt x="166146" y="905748"/>
                  </a:lnTo>
                  <a:lnTo>
                    <a:pt x="142681" y="914945"/>
                  </a:lnTo>
                  <a:lnTo>
                    <a:pt x="103163" y="915520"/>
                  </a:lnTo>
                  <a:lnTo>
                    <a:pt x="67407" y="902693"/>
                  </a:lnTo>
                  <a:lnTo>
                    <a:pt x="34586" y="872896"/>
                  </a:lnTo>
                  <a:lnTo>
                    <a:pt x="13813" y="834431"/>
                  </a:lnTo>
                  <a:lnTo>
                    <a:pt x="249" y="793399"/>
                  </a:lnTo>
                  <a:lnTo>
                    <a:pt x="0" y="751605"/>
                  </a:lnTo>
                  <a:lnTo>
                    <a:pt x="12924" y="715175"/>
                  </a:lnTo>
                  <a:lnTo>
                    <a:pt x="37160" y="687744"/>
                  </a:lnTo>
                  <a:lnTo>
                    <a:pt x="66568" y="670387"/>
                  </a:lnTo>
                  <a:lnTo>
                    <a:pt x="103098" y="663425"/>
                  </a:lnTo>
                  <a:lnTo>
                    <a:pt x="143557" y="666951"/>
                  </a:lnTo>
                  <a:lnTo>
                    <a:pt x="165007" y="675452"/>
                  </a:lnTo>
                  <a:lnTo>
                    <a:pt x="219722" y="713936"/>
                  </a:lnTo>
                  <a:lnTo>
                    <a:pt x="282953" y="772691"/>
                  </a:lnTo>
                  <a:lnTo>
                    <a:pt x="339984" y="823967"/>
                  </a:lnTo>
                  <a:lnTo>
                    <a:pt x="383780" y="857221"/>
                  </a:lnTo>
                  <a:lnTo>
                    <a:pt x="435618" y="876476"/>
                  </a:lnTo>
                  <a:lnTo>
                    <a:pt x="486791" y="881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30666" y="223585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88635" y="1488334"/>
              <a:ext cx="10492" cy="663297"/>
            </a:xfrm>
            <a:custGeom>
              <a:avLst/>
              <a:gdLst/>
              <a:ahLst/>
              <a:cxnLst/>
              <a:rect l="0" t="0" r="0" b="0"/>
              <a:pathLst>
                <a:path w="10492" h="66329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0" y="213151"/>
                  </a:lnTo>
                  <a:lnTo>
                    <a:pt x="0" y="267097"/>
                  </a:lnTo>
                  <a:lnTo>
                    <a:pt x="3120" y="324415"/>
                  </a:lnTo>
                  <a:lnTo>
                    <a:pt x="8334" y="378443"/>
                  </a:lnTo>
                  <a:lnTo>
                    <a:pt x="9879" y="431496"/>
                  </a:lnTo>
                  <a:lnTo>
                    <a:pt x="10336" y="481140"/>
                  </a:lnTo>
                  <a:lnTo>
                    <a:pt x="10491" y="539837"/>
                  </a:lnTo>
                  <a:lnTo>
                    <a:pt x="2191" y="60223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01623" y="1461711"/>
              <a:ext cx="481894" cy="770615"/>
            </a:xfrm>
            <a:custGeom>
              <a:avLst/>
              <a:gdLst/>
              <a:ahLst/>
              <a:cxnLst/>
              <a:rect l="0" t="0" r="0" b="0"/>
              <a:pathLst>
                <a:path w="481894" h="770615">
                  <a:moveTo>
                    <a:pt x="60753" y="16095"/>
                  </a:moveTo>
                  <a:lnTo>
                    <a:pt x="49300" y="70239"/>
                  </a:lnTo>
                  <a:lnTo>
                    <a:pt x="36004" y="130775"/>
                  </a:lnTo>
                  <a:lnTo>
                    <a:pt x="25604" y="181745"/>
                  </a:lnTo>
                  <a:lnTo>
                    <a:pt x="13949" y="227540"/>
                  </a:lnTo>
                  <a:lnTo>
                    <a:pt x="14343" y="227249"/>
                  </a:lnTo>
                  <a:lnTo>
                    <a:pt x="25309" y="190043"/>
                  </a:lnTo>
                  <a:lnTo>
                    <a:pt x="34645" y="132647"/>
                  </a:lnTo>
                  <a:lnTo>
                    <a:pt x="58326" y="75902"/>
                  </a:lnTo>
                  <a:lnTo>
                    <a:pt x="86703" y="29208"/>
                  </a:lnTo>
                  <a:lnTo>
                    <a:pt x="105042" y="11785"/>
                  </a:lnTo>
                  <a:lnTo>
                    <a:pt x="131130" y="2481"/>
                  </a:lnTo>
                  <a:lnTo>
                    <a:pt x="146275" y="0"/>
                  </a:lnTo>
                  <a:lnTo>
                    <a:pt x="159882" y="1855"/>
                  </a:lnTo>
                  <a:lnTo>
                    <a:pt x="184359" y="13276"/>
                  </a:lnTo>
                  <a:lnTo>
                    <a:pt x="217870" y="39436"/>
                  </a:lnTo>
                  <a:lnTo>
                    <a:pt x="252229" y="96528"/>
                  </a:lnTo>
                  <a:lnTo>
                    <a:pt x="272035" y="145732"/>
                  </a:lnTo>
                  <a:lnTo>
                    <a:pt x="283032" y="201752"/>
                  </a:lnTo>
                  <a:lnTo>
                    <a:pt x="290533" y="252549"/>
                  </a:lnTo>
                  <a:lnTo>
                    <a:pt x="291833" y="310503"/>
                  </a:lnTo>
                  <a:lnTo>
                    <a:pt x="292218" y="362770"/>
                  </a:lnTo>
                  <a:lnTo>
                    <a:pt x="291178" y="421182"/>
                  </a:lnTo>
                  <a:lnTo>
                    <a:pt x="283311" y="484210"/>
                  </a:lnTo>
                  <a:lnTo>
                    <a:pt x="272565" y="539277"/>
                  </a:lnTo>
                  <a:lnTo>
                    <a:pt x="252245" y="592095"/>
                  </a:lnTo>
                  <a:lnTo>
                    <a:pt x="226263" y="654944"/>
                  </a:lnTo>
                  <a:lnTo>
                    <a:pt x="185321" y="715859"/>
                  </a:lnTo>
                  <a:lnTo>
                    <a:pt x="154984" y="749077"/>
                  </a:lnTo>
                  <a:lnTo>
                    <a:pt x="134219" y="762225"/>
                  </a:lnTo>
                  <a:lnTo>
                    <a:pt x="97209" y="770614"/>
                  </a:lnTo>
                  <a:lnTo>
                    <a:pt x="76566" y="766338"/>
                  </a:lnTo>
                  <a:lnTo>
                    <a:pt x="48671" y="747656"/>
                  </a:lnTo>
                  <a:lnTo>
                    <a:pt x="30817" y="729618"/>
                  </a:lnTo>
                  <a:lnTo>
                    <a:pt x="5743" y="679072"/>
                  </a:lnTo>
                  <a:lnTo>
                    <a:pt x="0" y="642121"/>
                  </a:lnTo>
                  <a:lnTo>
                    <a:pt x="4896" y="618373"/>
                  </a:lnTo>
                  <a:lnTo>
                    <a:pt x="20806" y="588391"/>
                  </a:lnTo>
                  <a:lnTo>
                    <a:pt x="43458" y="564690"/>
                  </a:lnTo>
                  <a:lnTo>
                    <a:pt x="72397" y="545969"/>
                  </a:lnTo>
                  <a:lnTo>
                    <a:pt x="82553" y="541310"/>
                  </a:lnTo>
                  <a:lnTo>
                    <a:pt x="103198" y="539252"/>
                  </a:lnTo>
                  <a:lnTo>
                    <a:pt x="125241" y="543407"/>
                  </a:lnTo>
                  <a:lnTo>
                    <a:pt x="177520" y="565138"/>
                  </a:lnTo>
                  <a:lnTo>
                    <a:pt x="232907" y="597550"/>
                  </a:lnTo>
                  <a:lnTo>
                    <a:pt x="294600" y="645000"/>
                  </a:lnTo>
                  <a:lnTo>
                    <a:pt x="348971" y="680916"/>
                  </a:lnTo>
                  <a:lnTo>
                    <a:pt x="404771" y="704995"/>
                  </a:lnTo>
                  <a:lnTo>
                    <a:pt x="454614" y="717896"/>
                  </a:lnTo>
                  <a:lnTo>
                    <a:pt x="481893" y="721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20428" y="194106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0656" y="16788"/>
                  </a:lnTo>
                  <a:lnTo>
                    <a:pt x="28324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72331" y="1402157"/>
              <a:ext cx="448264" cy="875816"/>
            </a:xfrm>
            <a:custGeom>
              <a:avLst/>
              <a:gdLst/>
              <a:ahLst/>
              <a:cxnLst/>
              <a:rect l="0" t="0" r="0" b="0"/>
              <a:pathLst>
                <a:path w="448264" h="875816">
                  <a:moveTo>
                    <a:pt x="6066" y="854758"/>
                  </a:moveTo>
                  <a:lnTo>
                    <a:pt x="0" y="821136"/>
                  </a:lnTo>
                  <a:lnTo>
                    <a:pt x="4521" y="763195"/>
                  </a:lnTo>
                  <a:lnTo>
                    <a:pt x="8728" y="711425"/>
                  </a:lnTo>
                  <a:lnTo>
                    <a:pt x="20630" y="652010"/>
                  </a:lnTo>
                  <a:lnTo>
                    <a:pt x="27010" y="594044"/>
                  </a:lnTo>
                  <a:lnTo>
                    <a:pt x="38323" y="530601"/>
                  </a:lnTo>
                  <a:lnTo>
                    <a:pt x="45260" y="483800"/>
                  </a:lnTo>
                  <a:lnTo>
                    <a:pt x="50434" y="432889"/>
                  </a:lnTo>
                  <a:lnTo>
                    <a:pt x="59377" y="383879"/>
                  </a:lnTo>
                  <a:lnTo>
                    <a:pt x="67290" y="325397"/>
                  </a:lnTo>
                  <a:lnTo>
                    <a:pt x="70022" y="268784"/>
                  </a:lnTo>
                  <a:lnTo>
                    <a:pt x="80614" y="209422"/>
                  </a:lnTo>
                  <a:lnTo>
                    <a:pt x="93971" y="152896"/>
                  </a:lnTo>
                  <a:lnTo>
                    <a:pt x="98594" y="147034"/>
                  </a:lnTo>
                  <a:lnTo>
                    <a:pt x="104016" y="145466"/>
                  </a:lnTo>
                  <a:lnTo>
                    <a:pt x="109971" y="146760"/>
                  </a:lnTo>
                  <a:lnTo>
                    <a:pt x="115110" y="153472"/>
                  </a:lnTo>
                  <a:lnTo>
                    <a:pt x="135488" y="211214"/>
                  </a:lnTo>
                  <a:lnTo>
                    <a:pt x="158276" y="270016"/>
                  </a:lnTo>
                  <a:lnTo>
                    <a:pt x="185308" y="324786"/>
                  </a:lnTo>
                  <a:lnTo>
                    <a:pt x="200373" y="345473"/>
                  </a:lnTo>
                  <a:lnTo>
                    <a:pt x="218766" y="358568"/>
                  </a:lnTo>
                  <a:lnTo>
                    <a:pt x="238640" y="362048"/>
                  </a:lnTo>
                  <a:lnTo>
                    <a:pt x="248853" y="361338"/>
                  </a:lnTo>
                  <a:lnTo>
                    <a:pt x="258001" y="356185"/>
                  </a:lnTo>
                  <a:lnTo>
                    <a:pt x="302830" y="303809"/>
                  </a:lnTo>
                  <a:lnTo>
                    <a:pt x="327162" y="255118"/>
                  </a:lnTo>
                  <a:lnTo>
                    <a:pt x="353892" y="195717"/>
                  </a:lnTo>
                  <a:lnTo>
                    <a:pt x="374152" y="139380"/>
                  </a:lnTo>
                  <a:lnTo>
                    <a:pt x="394109" y="85638"/>
                  </a:lnTo>
                  <a:lnTo>
                    <a:pt x="419412" y="28272"/>
                  </a:lnTo>
                  <a:lnTo>
                    <a:pt x="428811" y="4290"/>
                  </a:lnTo>
                  <a:lnTo>
                    <a:pt x="432955" y="0"/>
                  </a:lnTo>
                  <a:lnTo>
                    <a:pt x="436888" y="650"/>
                  </a:lnTo>
                  <a:lnTo>
                    <a:pt x="440680" y="4592"/>
                  </a:lnTo>
                  <a:lnTo>
                    <a:pt x="446016" y="38087"/>
                  </a:lnTo>
                  <a:lnTo>
                    <a:pt x="447819" y="93402"/>
                  </a:lnTo>
                  <a:lnTo>
                    <a:pt x="445056" y="149389"/>
                  </a:lnTo>
                  <a:lnTo>
                    <a:pt x="439180" y="211098"/>
                  </a:lnTo>
                  <a:lnTo>
                    <a:pt x="438163" y="262271"/>
                  </a:lnTo>
                  <a:lnTo>
                    <a:pt x="437861" y="314478"/>
                  </a:lnTo>
                  <a:lnTo>
                    <a:pt x="437772" y="366991"/>
                  </a:lnTo>
                  <a:lnTo>
                    <a:pt x="437746" y="425185"/>
                  </a:lnTo>
                  <a:lnTo>
                    <a:pt x="437738" y="481292"/>
                  </a:lnTo>
                  <a:lnTo>
                    <a:pt x="437735" y="540550"/>
                  </a:lnTo>
                  <a:lnTo>
                    <a:pt x="437734" y="596973"/>
                  </a:lnTo>
                  <a:lnTo>
                    <a:pt x="437734" y="645146"/>
                  </a:lnTo>
                  <a:lnTo>
                    <a:pt x="437734" y="694644"/>
                  </a:lnTo>
                  <a:lnTo>
                    <a:pt x="444970" y="756537"/>
                  </a:lnTo>
                  <a:lnTo>
                    <a:pt x="447287" y="805508"/>
                  </a:lnTo>
                  <a:lnTo>
                    <a:pt x="448070" y="855211"/>
                  </a:lnTo>
                  <a:lnTo>
                    <a:pt x="448263" y="875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96000" y="1958379"/>
              <a:ext cx="272035" cy="361708"/>
            </a:xfrm>
            <a:custGeom>
              <a:avLst/>
              <a:gdLst/>
              <a:ahLst/>
              <a:cxnLst/>
              <a:rect l="0" t="0" r="0" b="0"/>
              <a:pathLst>
                <a:path w="272035" h="361708">
                  <a:moveTo>
                    <a:pt x="156221" y="151137"/>
                  </a:moveTo>
                  <a:lnTo>
                    <a:pt x="179940" y="92520"/>
                  </a:lnTo>
                  <a:lnTo>
                    <a:pt x="179886" y="52140"/>
                  </a:lnTo>
                  <a:lnTo>
                    <a:pt x="166872" y="16129"/>
                  </a:lnTo>
                  <a:lnTo>
                    <a:pt x="157473" y="8489"/>
                  </a:lnTo>
                  <a:lnTo>
                    <a:pt x="131431" y="0"/>
                  </a:lnTo>
                  <a:lnTo>
                    <a:pt x="106599" y="2467"/>
                  </a:lnTo>
                  <a:lnTo>
                    <a:pt x="85034" y="12531"/>
                  </a:lnTo>
                  <a:lnTo>
                    <a:pt x="59739" y="39099"/>
                  </a:lnTo>
                  <a:lnTo>
                    <a:pt x="23095" y="91785"/>
                  </a:lnTo>
                  <a:lnTo>
                    <a:pt x="7462" y="131861"/>
                  </a:lnTo>
                  <a:lnTo>
                    <a:pt x="1010" y="180780"/>
                  </a:lnTo>
                  <a:lnTo>
                    <a:pt x="0" y="240137"/>
                  </a:lnTo>
                  <a:lnTo>
                    <a:pt x="4121" y="264392"/>
                  </a:lnTo>
                  <a:lnTo>
                    <a:pt x="18607" y="292188"/>
                  </a:lnTo>
                  <a:lnTo>
                    <a:pt x="34228" y="304683"/>
                  </a:lnTo>
                  <a:lnTo>
                    <a:pt x="43307" y="309653"/>
                  </a:lnTo>
                  <a:lnTo>
                    <a:pt x="51699" y="310627"/>
                  </a:lnTo>
                  <a:lnTo>
                    <a:pt x="94768" y="295001"/>
                  </a:lnTo>
                  <a:lnTo>
                    <a:pt x="111751" y="281757"/>
                  </a:lnTo>
                  <a:lnTo>
                    <a:pt x="125928" y="264172"/>
                  </a:lnTo>
                  <a:lnTo>
                    <a:pt x="152209" y="203535"/>
                  </a:lnTo>
                  <a:lnTo>
                    <a:pt x="159507" y="182614"/>
                  </a:lnTo>
                  <a:lnTo>
                    <a:pt x="163091" y="181480"/>
                  </a:lnTo>
                  <a:lnTo>
                    <a:pt x="166650" y="186573"/>
                  </a:lnTo>
                  <a:lnTo>
                    <a:pt x="172554" y="206661"/>
                  </a:lnTo>
                  <a:lnTo>
                    <a:pt x="182584" y="257684"/>
                  </a:lnTo>
                  <a:lnTo>
                    <a:pt x="213072" y="317203"/>
                  </a:lnTo>
                  <a:lnTo>
                    <a:pt x="226721" y="334518"/>
                  </a:lnTo>
                  <a:lnTo>
                    <a:pt x="272034" y="361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5392" y="2151630"/>
              <a:ext cx="231184" cy="494840"/>
            </a:xfrm>
            <a:custGeom>
              <a:avLst/>
              <a:gdLst/>
              <a:ahLst/>
              <a:cxnLst/>
              <a:rect l="0" t="0" r="0" b="0"/>
              <a:pathLst>
                <a:path w="231184" h="494840">
                  <a:moveTo>
                    <a:pt x="210570" y="0"/>
                  </a:moveTo>
                  <a:lnTo>
                    <a:pt x="210570" y="48931"/>
                  </a:lnTo>
                  <a:lnTo>
                    <a:pt x="210570" y="99895"/>
                  </a:lnTo>
                  <a:lnTo>
                    <a:pt x="216159" y="163232"/>
                  </a:lnTo>
                  <a:lnTo>
                    <a:pt x="219635" y="215261"/>
                  </a:lnTo>
                  <a:lnTo>
                    <a:pt x="221980" y="277743"/>
                  </a:lnTo>
                  <a:lnTo>
                    <a:pt x="229375" y="331333"/>
                  </a:lnTo>
                  <a:lnTo>
                    <a:pt x="231183" y="391962"/>
                  </a:lnTo>
                  <a:lnTo>
                    <a:pt x="225191" y="417530"/>
                  </a:lnTo>
                  <a:lnTo>
                    <a:pt x="220317" y="429262"/>
                  </a:lnTo>
                  <a:lnTo>
                    <a:pt x="205543" y="445416"/>
                  </a:lnTo>
                  <a:lnTo>
                    <a:pt x="196690" y="451362"/>
                  </a:lnTo>
                  <a:lnTo>
                    <a:pt x="147690" y="462074"/>
                  </a:lnTo>
                  <a:lnTo>
                    <a:pt x="86019" y="474243"/>
                  </a:lnTo>
                  <a:lnTo>
                    <a:pt x="25020" y="49022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4905" y="19200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1289" y="2013936"/>
              <a:ext cx="236362" cy="312700"/>
            </a:xfrm>
            <a:custGeom>
              <a:avLst/>
              <a:gdLst/>
              <a:ahLst/>
              <a:cxnLst/>
              <a:rect l="0" t="0" r="0" b="0"/>
              <a:pathLst>
                <a:path w="236362" h="312700">
                  <a:moveTo>
                    <a:pt x="128414" y="21880"/>
                  </a:moveTo>
                  <a:lnTo>
                    <a:pt x="122825" y="5113"/>
                  </a:lnTo>
                  <a:lnTo>
                    <a:pt x="117669" y="1343"/>
                  </a:lnTo>
                  <a:lnTo>
                    <a:pt x="110722" y="0"/>
                  </a:lnTo>
                  <a:lnTo>
                    <a:pt x="102581" y="274"/>
                  </a:lnTo>
                  <a:lnTo>
                    <a:pt x="84177" y="9938"/>
                  </a:lnTo>
                  <a:lnTo>
                    <a:pt x="43766" y="44738"/>
                  </a:lnTo>
                  <a:lnTo>
                    <a:pt x="18065" y="86235"/>
                  </a:lnTo>
                  <a:lnTo>
                    <a:pt x="1222" y="135575"/>
                  </a:lnTo>
                  <a:lnTo>
                    <a:pt x="0" y="187239"/>
                  </a:lnTo>
                  <a:lnTo>
                    <a:pt x="12636" y="234002"/>
                  </a:lnTo>
                  <a:lnTo>
                    <a:pt x="36787" y="277494"/>
                  </a:lnTo>
                  <a:lnTo>
                    <a:pt x="56105" y="296533"/>
                  </a:lnTo>
                  <a:lnTo>
                    <a:pt x="77559" y="307725"/>
                  </a:lnTo>
                  <a:lnTo>
                    <a:pt x="102692" y="312699"/>
                  </a:lnTo>
                  <a:lnTo>
                    <a:pt x="129461" y="308670"/>
                  </a:lnTo>
                  <a:lnTo>
                    <a:pt x="143150" y="304321"/>
                  </a:lnTo>
                  <a:lnTo>
                    <a:pt x="167718" y="287009"/>
                  </a:lnTo>
                  <a:lnTo>
                    <a:pt x="198161" y="250955"/>
                  </a:lnTo>
                  <a:lnTo>
                    <a:pt x="223819" y="202440"/>
                  </a:lnTo>
                  <a:lnTo>
                    <a:pt x="236361" y="158568"/>
                  </a:lnTo>
                  <a:lnTo>
                    <a:pt x="236307" y="108523"/>
                  </a:lnTo>
                  <a:lnTo>
                    <a:pt x="223293" y="67829"/>
                  </a:lnTo>
                  <a:lnTo>
                    <a:pt x="204619" y="39134"/>
                  </a:lnTo>
                  <a:lnTo>
                    <a:pt x="188019" y="26429"/>
                  </a:lnTo>
                  <a:lnTo>
                    <a:pt x="162063" y="15819"/>
                  </a:lnTo>
                  <a:lnTo>
                    <a:pt x="138942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99745" y="1962117"/>
              <a:ext cx="210571" cy="326280"/>
            </a:xfrm>
            <a:custGeom>
              <a:avLst/>
              <a:gdLst/>
              <a:ahLst/>
              <a:cxnLst/>
              <a:rect l="0" t="0" r="0" b="0"/>
              <a:pathLst>
                <a:path w="210571" h="326280">
                  <a:moveTo>
                    <a:pt x="0" y="115813"/>
                  </a:moveTo>
                  <a:lnTo>
                    <a:pt x="29308" y="168841"/>
                  </a:lnTo>
                  <a:lnTo>
                    <a:pt x="49160" y="219051"/>
                  </a:lnTo>
                  <a:lnTo>
                    <a:pt x="75595" y="282382"/>
                  </a:lnTo>
                  <a:lnTo>
                    <a:pt x="88588" y="326227"/>
                  </a:lnTo>
                  <a:lnTo>
                    <a:pt x="88305" y="326279"/>
                  </a:lnTo>
                  <a:lnTo>
                    <a:pt x="73133" y="267839"/>
                  </a:lnTo>
                  <a:lnTo>
                    <a:pt x="53960" y="207974"/>
                  </a:lnTo>
                  <a:lnTo>
                    <a:pt x="29983" y="151089"/>
                  </a:lnTo>
                  <a:lnTo>
                    <a:pt x="24871" y="108848"/>
                  </a:lnTo>
                  <a:lnTo>
                    <a:pt x="31415" y="69036"/>
                  </a:lnTo>
                  <a:lnTo>
                    <a:pt x="41648" y="49790"/>
                  </a:lnTo>
                  <a:lnTo>
                    <a:pt x="57115" y="36557"/>
                  </a:lnTo>
                  <a:lnTo>
                    <a:pt x="95639" y="18529"/>
                  </a:lnTo>
                  <a:lnTo>
                    <a:pt x="155849" y="846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8836" y="1361992"/>
              <a:ext cx="394329" cy="893667"/>
            </a:xfrm>
            <a:custGeom>
              <a:avLst/>
              <a:gdLst/>
              <a:ahLst/>
              <a:cxnLst/>
              <a:rect l="0" t="0" r="0" b="0"/>
              <a:pathLst>
                <a:path w="394329" h="893667">
                  <a:moveTo>
                    <a:pt x="89002" y="0"/>
                  </a:moveTo>
                  <a:lnTo>
                    <a:pt x="81766" y="28726"/>
                  </a:lnTo>
                  <a:lnTo>
                    <a:pt x="79124" y="92112"/>
                  </a:lnTo>
                  <a:lnTo>
                    <a:pt x="75546" y="139207"/>
                  </a:lnTo>
                  <a:lnTo>
                    <a:pt x="69446" y="201933"/>
                  </a:lnTo>
                  <a:lnTo>
                    <a:pt x="68240" y="260553"/>
                  </a:lnTo>
                  <a:lnTo>
                    <a:pt x="66862" y="310128"/>
                  </a:lnTo>
                  <a:lnTo>
                    <a:pt x="60735" y="361862"/>
                  </a:lnTo>
                  <a:lnTo>
                    <a:pt x="57230" y="414235"/>
                  </a:lnTo>
                  <a:lnTo>
                    <a:pt x="50472" y="466797"/>
                  </a:lnTo>
                  <a:lnTo>
                    <a:pt x="47949" y="520586"/>
                  </a:lnTo>
                  <a:lnTo>
                    <a:pt x="46033" y="579287"/>
                  </a:lnTo>
                  <a:lnTo>
                    <a:pt x="39745" y="633075"/>
                  </a:lnTo>
                  <a:lnTo>
                    <a:pt x="36193" y="680338"/>
                  </a:lnTo>
                  <a:lnTo>
                    <a:pt x="29421" y="729696"/>
                  </a:lnTo>
                  <a:lnTo>
                    <a:pt x="23421" y="785770"/>
                  </a:lnTo>
                  <a:lnTo>
                    <a:pt x="11317" y="842166"/>
                  </a:lnTo>
                  <a:lnTo>
                    <a:pt x="0" y="893037"/>
                  </a:lnTo>
                  <a:lnTo>
                    <a:pt x="421" y="893666"/>
                  </a:lnTo>
                  <a:lnTo>
                    <a:pt x="1872" y="890575"/>
                  </a:lnTo>
                  <a:lnTo>
                    <a:pt x="30587" y="868804"/>
                  </a:lnTo>
                  <a:lnTo>
                    <a:pt x="83225" y="841974"/>
                  </a:lnTo>
                  <a:lnTo>
                    <a:pt x="115680" y="830446"/>
                  </a:lnTo>
                  <a:lnTo>
                    <a:pt x="166837" y="823956"/>
                  </a:lnTo>
                  <a:lnTo>
                    <a:pt x="219039" y="822033"/>
                  </a:lnTo>
                  <a:lnTo>
                    <a:pt x="270381" y="821463"/>
                  </a:lnTo>
                  <a:lnTo>
                    <a:pt x="327124" y="824390"/>
                  </a:lnTo>
                  <a:lnTo>
                    <a:pt x="361547" y="829570"/>
                  </a:lnTo>
                  <a:lnTo>
                    <a:pt x="394328" y="83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55328" y="1913001"/>
              <a:ext cx="355277" cy="359534"/>
            </a:xfrm>
            <a:custGeom>
              <a:avLst/>
              <a:gdLst/>
              <a:ahLst/>
              <a:cxnLst/>
              <a:rect l="0" t="0" r="0" b="0"/>
              <a:pathLst>
                <a:path w="355277" h="359534">
                  <a:moveTo>
                    <a:pt x="228934" y="238629"/>
                  </a:moveTo>
                  <a:lnTo>
                    <a:pt x="252654" y="194666"/>
                  </a:lnTo>
                  <a:lnTo>
                    <a:pt x="258967" y="144460"/>
                  </a:lnTo>
                  <a:lnTo>
                    <a:pt x="257720" y="97513"/>
                  </a:lnTo>
                  <a:lnTo>
                    <a:pt x="237524" y="42255"/>
                  </a:lnTo>
                  <a:lnTo>
                    <a:pt x="231151" y="30504"/>
                  </a:lnTo>
                  <a:lnTo>
                    <a:pt x="211591" y="14328"/>
                  </a:lnTo>
                  <a:lnTo>
                    <a:pt x="187301" y="4408"/>
                  </a:lnTo>
                  <a:lnTo>
                    <a:pt x="160908" y="0"/>
                  </a:lnTo>
                  <a:lnTo>
                    <a:pt x="119742" y="8697"/>
                  </a:lnTo>
                  <a:lnTo>
                    <a:pt x="83498" y="31681"/>
                  </a:lnTo>
                  <a:lnTo>
                    <a:pt x="48214" y="72058"/>
                  </a:lnTo>
                  <a:lnTo>
                    <a:pt x="17168" y="131974"/>
                  </a:lnTo>
                  <a:lnTo>
                    <a:pt x="2444" y="191998"/>
                  </a:lnTo>
                  <a:lnTo>
                    <a:pt x="0" y="241710"/>
                  </a:lnTo>
                  <a:lnTo>
                    <a:pt x="7334" y="286595"/>
                  </a:lnTo>
                  <a:lnTo>
                    <a:pt x="24975" y="327190"/>
                  </a:lnTo>
                  <a:lnTo>
                    <a:pt x="42360" y="346619"/>
                  </a:lnTo>
                  <a:lnTo>
                    <a:pt x="64904" y="356814"/>
                  </a:lnTo>
                  <a:lnTo>
                    <a:pt x="77467" y="359533"/>
                  </a:lnTo>
                  <a:lnTo>
                    <a:pt x="100784" y="356315"/>
                  </a:lnTo>
                  <a:lnTo>
                    <a:pt x="122846" y="345916"/>
                  </a:lnTo>
                  <a:lnTo>
                    <a:pt x="162485" y="310644"/>
                  </a:lnTo>
                  <a:lnTo>
                    <a:pt x="193192" y="264292"/>
                  </a:lnTo>
                  <a:lnTo>
                    <a:pt x="212212" y="210076"/>
                  </a:lnTo>
                  <a:lnTo>
                    <a:pt x="217740" y="176486"/>
                  </a:lnTo>
                  <a:lnTo>
                    <a:pt x="220302" y="176143"/>
                  </a:lnTo>
                  <a:lnTo>
                    <a:pt x="223179" y="179424"/>
                  </a:lnTo>
                  <a:lnTo>
                    <a:pt x="242749" y="230933"/>
                  </a:lnTo>
                  <a:lnTo>
                    <a:pt x="276160" y="290258"/>
                  </a:lnTo>
                  <a:lnTo>
                    <a:pt x="294378" y="311878"/>
                  </a:lnTo>
                  <a:lnTo>
                    <a:pt x="317292" y="323826"/>
                  </a:lnTo>
                  <a:lnTo>
                    <a:pt x="355276" y="333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21960" y="1947093"/>
              <a:ext cx="238677" cy="299294"/>
            </a:xfrm>
            <a:custGeom>
              <a:avLst/>
              <a:gdLst/>
              <a:ahLst/>
              <a:cxnLst/>
              <a:rect l="0" t="0" r="0" b="0"/>
              <a:pathLst>
                <a:path w="238677" h="299294">
                  <a:moveTo>
                    <a:pt x="20230" y="78195"/>
                  </a:moveTo>
                  <a:lnTo>
                    <a:pt x="11896" y="115673"/>
                  </a:lnTo>
                  <a:lnTo>
                    <a:pt x="10135" y="172685"/>
                  </a:lnTo>
                  <a:lnTo>
                    <a:pt x="17022" y="231867"/>
                  </a:lnTo>
                  <a:lnTo>
                    <a:pt x="18805" y="260357"/>
                  </a:lnTo>
                  <a:lnTo>
                    <a:pt x="18110" y="263977"/>
                  </a:lnTo>
                  <a:lnTo>
                    <a:pt x="11543" y="241126"/>
                  </a:lnTo>
                  <a:lnTo>
                    <a:pt x="1963" y="177882"/>
                  </a:lnTo>
                  <a:lnTo>
                    <a:pt x="0" y="121770"/>
                  </a:lnTo>
                  <a:lnTo>
                    <a:pt x="2537" y="68099"/>
                  </a:lnTo>
                  <a:lnTo>
                    <a:pt x="8857" y="36273"/>
                  </a:lnTo>
                  <a:lnTo>
                    <a:pt x="19465" y="14329"/>
                  </a:lnTo>
                  <a:lnTo>
                    <a:pt x="29078" y="7542"/>
                  </a:lnTo>
                  <a:lnTo>
                    <a:pt x="55358" y="0"/>
                  </a:lnTo>
                  <a:lnTo>
                    <a:pt x="80296" y="2887"/>
                  </a:lnTo>
                  <a:lnTo>
                    <a:pt x="117186" y="20787"/>
                  </a:lnTo>
                  <a:lnTo>
                    <a:pt x="140530" y="38642"/>
                  </a:lnTo>
                  <a:lnTo>
                    <a:pt x="185726" y="101597"/>
                  </a:lnTo>
                  <a:lnTo>
                    <a:pt x="201458" y="128413"/>
                  </a:lnTo>
                  <a:lnTo>
                    <a:pt x="217816" y="154295"/>
                  </a:lnTo>
                  <a:lnTo>
                    <a:pt x="233825" y="200072"/>
                  </a:lnTo>
                  <a:lnTo>
                    <a:pt x="238676" y="253004"/>
                  </a:lnTo>
                  <a:lnTo>
                    <a:pt x="230800" y="299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29544" y="1600270"/>
              <a:ext cx="186421" cy="744350"/>
            </a:xfrm>
            <a:custGeom>
              <a:avLst/>
              <a:gdLst/>
              <a:ahLst/>
              <a:cxnLst/>
              <a:rect l="0" t="0" r="0" b="0"/>
              <a:pathLst>
                <a:path w="186421" h="744350">
                  <a:moveTo>
                    <a:pt x="154843" y="509246"/>
                  </a:moveTo>
                  <a:lnTo>
                    <a:pt x="140270" y="466554"/>
                  </a:lnTo>
                  <a:lnTo>
                    <a:pt x="134599" y="456218"/>
                  </a:lnTo>
                  <a:lnTo>
                    <a:pt x="118940" y="441614"/>
                  </a:lnTo>
                  <a:lnTo>
                    <a:pt x="109850" y="436082"/>
                  </a:lnTo>
                  <a:lnTo>
                    <a:pt x="90392" y="433055"/>
                  </a:lnTo>
                  <a:lnTo>
                    <a:pt x="80290" y="433885"/>
                  </a:lnTo>
                  <a:lnTo>
                    <a:pt x="59707" y="444167"/>
                  </a:lnTo>
                  <a:lnTo>
                    <a:pt x="40031" y="461604"/>
                  </a:lnTo>
                  <a:lnTo>
                    <a:pt x="16969" y="498899"/>
                  </a:lnTo>
                  <a:lnTo>
                    <a:pt x="3377" y="547644"/>
                  </a:lnTo>
                  <a:lnTo>
                    <a:pt x="0" y="604851"/>
                  </a:lnTo>
                  <a:lnTo>
                    <a:pt x="7058" y="658196"/>
                  </a:lnTo>
                  <a:lnTo>
                    <a:pt x="29811" y="715616"/>
                  </a:lnTo>
                  <a:lnTo>
                    <a:pt x="36394" y="727544"/>
                  </a:lnTo>
                  <a:lnTo>
                    <a:pt x="46631" y="735497"/>
                  </a:lnTo>
                  <a:lnTo>
                    <a:pt x="73603" y="744333"/>
                  </a:lnTo>
                  <a:lnTo>
                    <a:pt x="85475" y="744349"/>
                  </a:lnTo>
                  <a:lnTo>
                    <a:pt x="104906" y="738128"/>
                  </a:lnTo>
                  <a:lnTo>
                    <a:pt x="134588" y="704705"/>
                  </a:lnTo>
                  <a:lnTo>
                    <a:pt x="154431" y="652167"/>
                  </a:lnTo>
                  <a:lnTo>
                    <a:pt x="170446" y="594409"/>
                  </a:lnTo>
                  <a:lnTo>
                    <a:pt x="177942" y="532220"/>
                  </a:lnTo>
                  <a:lnTo>
                    <a:pt x="184753" y="474529"/>
                  </a:lnTo>
                  <a:lnTo>
                    <a:pt x="185933" y="426560"/>
                  </a:lnTo>
                  <a:lnTo>
                    <a:pt x="186282" y="375302"/>
                  </a:lnTo>
                  <a:lnTo>
                    <a:pt x="186400" y="312815"/>
                  </a:lnTo>
                  <a:lnTo>
                    <a:pt x="186420" y="262571"/>
                  </a:lnTo>
                  <a:lnTo>
                    <a:pt x="185257" y="211809"/>
                  </a:lnTo>
                  <a:lnTo>
                    <a:pt x="178094" y="152142"/>
                  </a:lnTo>
                  <a:lnTo>
                    <a:pt x="170744" y="95296"/>
                  </a:lnTo>
                  <a:lnTo>
                    <a:pt x="156857" y="32941"/>
                  </a:lnTo>
                  <a:lnTo>
                    <a:pt x="145600" y="7436"/>
                  </a:lnTo>
                  <a:lnTo>
                    <a:pt x="139322" y="1570"/>
                  </a:lnTo>
                  <a:lnTo>
                    <a:pt x="132798" y="0"/>
                  </a:lnTo>
                  <a:lnTo>
                    <a:pt x="126108" y="1293"/>
                  </a:lnTo>
                  <a:lnTo>
                    <a:pt x="121648" y="8003"/>
                  </a:lnTo>
                  <a:lnTo>
                    <a:pt x="115371" y="47734"/>
                  </a:lnTo>
                  <a:lnTo>
                    <a:pt x="113511" y="106819"/>
                  </a:lnTo>
                  <a:lnTo>
                    <a:pt x="112961" y="155522"/>
                  </a:lnTo>
                  <a:lnTo>
                    <a:pt x="115894" y="217019"/>
                  </a:lnTo>
                  <a:lnTo>
                    <a:pt x="121075" y="267852"/>
                  </a:lnTo>
                  <a:lnTo>
                    <a:pt x="122611" y="316839"/>
                  </a:lnTo>
                  <a:lnTo>
                    <a:pt x="126186" y="364109"/>
                  </a:lnTo>
                  <a:lnTo>
                    <a:pt x="132285" y="426894"/>
                  </a:lnTo>
                  <a:lnTo>
                    <a:pt x="141895" y="484357"/>
                  </a:lnTo>
                  <a:lnTo>
                    <a:pt x="151939" y="540767"/>
                  </a:lnTo>
                  <a:lnTo>
                    <a:pt x="162866" y="602607"/>
                  </a:lnTo>
                  <a:lnTo>
                    <a:pt x="175900" y="656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84428" y="1578283"/>
              <a:ext cx="231628" cy="710218"/>
            </a:xfrm>
            <a:custGeom>
              <a:avLst/>
              <a:gdLst/>
              <a:ahLst/>
              <a:cxnLst/>
              <a:rect l="0" t="0" r="0" b="0"/>
              <a:pathLst>
                <a:path w="231628" h="710218">
                  <a:moveTo>
                    <a:pt x="0" y="710217"/>
                  </a:moveTo>
                  <a:lnTo>
                    <a:pt x="7236" y="682661"/>
                  </a:lnTo>
                  <a:lnTo>
                    <a:pt x="12998" y="629558"/>
                  </a:lnTo>
                  <a:lnTo>
                    <a:pt x="19466" y="573402"/>
                  </a:lnTo>
                  <a:lnTo>
                    <a:pt x="13508" y="510880"/>
                  </a:lnTo>
                  <a:lnTo>
                    <a:pt x="11412" y="450073"/>
                  </a:lnTo>
                  <a:lnTo>
                    <a:pt x="10791" y="400861"/>
                  </a:lnTo>
                  <a:lnTo>
                    <a:pt x="9437" y="353134"/>
                  </a:lnTo>
                  <a:lnTo>
                    <a:pt x="3316" y="292199"/>
                  </a:lnTo>
                  <a:lnTo>
                    <a:pt x="982" y="239439"/>
                  </a:lnTo>
                  <a:lnTo>
                    <a:pt x="437" y="196436"/>
                  </a:lnTo>
                  <a:lnTo>
                    <a:pt x="195" y="153147"/>
                  </a:lnTo>
                  <a:lnTo>
                    <a:pt x="6298" y="95553"/>
                  </a:lnTo>
                  <a:lnTo>
                    <a:pt x="29320" y="39760"/>
                  </a:lnTo>
                  <a:lnTo>
                    <a:pt x="55091" y="11395"/>
                  </a:lnTo>
                  <a:lnTo>
                    <a:pt x="81027" y="1886"/>
                  </a:lnTo>
                  <a:lnTo>
                    <a:pt x="110881" y="0"/>
                  </a:lnTo>
                  <a:lnTo>
                    <a:pt x="168175" y="17853"/>
                  </a:lnTo>
                  <a:lnTo>
                    <a:pt x="204248" y="37139"/>
                  </a:lnTo>
                  <a:lnTo>
                    <a:pt x="231627" y="57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89672" y="1962117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201947" y="16811"/>
                  </a:lnTo>
                  <a:lnTo>
                    <a:pt x="147881" y="43909"/>
                  </a:lnTo>
                  <a:lnTo>
                    <a:pt x="90908" y="59322"/>
                  </a:lnTo>
                  <a:lnTo>
                    <a:pt x="32465" y="771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01533" y="2077930"/>
              <a:ext cx="194374" cy="291299"/>
            </a:xfrm>
            <a:custGeom>
              <a:avLst/>
              <a:gdLst/>
              <a:ahLst/>
              <a:cxnLst/>
              <a:rect l="0" t="0" r="0" b="0"/>
              <a:pathLst>
                <a:path w="194374" h="291299">
                  <a:moveTo>
                    <a:pt x="135579" y="52643"/>
                  </a:moveTo>
                  <a:lnTo>
                    <a:pt x="124401" y="41464"/>
                  </a:lnTo>
                  <a:lnTo>
                    <a:pt x="116429" y="39341"/>
                  </a:lnTo>
                  <a:lnTo>
                    <a:pt x="95092" y="40102"/>
                  </a:lnTo>
                  <a:lnTo>
                    <a:pt x="62362" y="52696"/>
                  </a:lnTo>
                  <a:lnTo>
                    <a:pt x="36027" y="71246"/>
                  </a:lnTo>
                  <a:lnTo>
                    <a:pt x="13405" y="97149"/>
                  </a:lnTo>
                  <a:lnTo>
                    <a:pt x="5241" y="123116"/>
                  </a:lnTo>
                  <a:lnTo>
                    <a:pt x="0" y="181857"/>
                  </a:lnTo>
                  <a:lnTo>
                    <a:pt x="10270" y="224419"/>
                  </a:lnTo>
                  <a:lnTo>
                    <a:pt x="33720" y="261077"/>
                  </a:lnTo>
                  <a:lnTo>
                    <a:pt x="52873" y="277081"/>
                  </a:lnTo>
                  <a:lnTo>
                    <a:pt x="74254" y="286924"/>
                  </a:lnTo>
                  <a:lnTo>
                    <a:pt x="99355" y="291298"/>
                  </a:lnTo>
                  <a:lnTo>
                    <a:pt x="122989" y="287003"/>
                  </a:lnTo>
                  <a:lnTo>
                    <a:pt x="144021" y="276126"/>
                  </a:lnTo>
                  <a:lnTo>
                    <a:pt x="169017" y="249101"/>
                  </a:lnTo>
                  <a:lnTo>
                    <a:pt x="183976" y="224965"/>
                  </a:lnTo>
                  <a:lnTo>
                    <a:pt x="194373" y="179480"/>
                  </a:lnTo>
                  <a:lnTo>
                    <a:pt x="191864" y="134548"/>
                  </a:lnTo>
                  <a:lnTo>
                    <a:pt x="172130" y="78613"/>
                  </a:lnTo>
                  <a:lnTo>
                    <a:pt x="151349" y="44740"/>
                  </a:lnTo>
                  <a:lnTo>
                    <a:pt x="116597" y="14860"/>
                  </a:lnTo>
                  <a:lnTo>
                    <a:pt x="93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7641" y="2004231"/>
              <a:ext cx="221099" cy="338143"/>
            </a:xfrm>
            <a:custGeom>
              <a:avLst/>
              <a:gdLst/>
              <a:ahLst/>
              <a:cxnLst/>
              <a:rect l="0" t="0" r="0" b="0"/>
              <a:pathLst>
                <a:path w="221099" h="338143">
                  <a:moveTo>
                    <a:pt x="0" y="94756"/>
                  </a:moveTo>
                  <a:lnTo>
                    <a:pt x="53874" y="150970"/>
                  </a:lnTo>
                  <a:lnTo>
                    <a:pt x="95000" y="209542"/>
                  </a:lnTo>
                  <a:lnTo>
                    <a:pt x="131329" y="260929"/>
                  </a:lnTo>
                  <a:lnTo>
                    <a:pt x="173402" y="323887"/>
                  </a:lnTo>
                  <a:lnTo>
                    <a:pt x="178772" y="335248"/>
                  </a:lnTo>
                  <a:lnTo>
                    <a:pt x="181182" y="338142"/>
                  </a:lnTo>
                  <a:lnTo>
                    <a:pt x="181620" y="335392"/>
                  </a:lnTo>
                  <a:lnTo>
                    <a:pt x="180741" y="328880"/>
                  </a:lnTo>
                  <a:lnTo>
                    <a:pt x="173527" y="315404"/>
                  </a:lnTo>
                  <a:lnTo>
                    <a:pt x="159430" y="291545"/>
                  </a:lnTo>
                  <a:lnTo>
                    <a:pt x="132172" y="239387"/>
                  </a:lnTo>
                  <a:lnTo>
                    <a:pt x="108169" y="183290"/>
                  </a:lnTo>
                  <a:lnTo>
                    <a:pt x="86227" y="132132"/>
                  </a:lnTo>
                  <a:lnTo>
                    <a:pt x="77411" y="90882"/>
                  </a:lnTo>
                  <a:lnTo>
                    <a:pt x="80388" y="49025"/>
                  </a:lnTo>
                  <a:lnTo>
                    <a:pt x="91880" y="27248"/>
                  </a:lnTo>
                  <a:lnTo>
                    <a:pt x="99858" y="18165"/>
                  </a:lnTo>
                  <a:lnTo>
                    <a:pt x="124320" y="8073"/>
                  </a:lnTo>
                  <a:lnTo>
                    <a:pt x="182095" y="159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55539" y="2025336"/>
              <a:ext cx="306168" cy="294751"/>
            </a:xfrm>
            <a:custGeom>
              <a:avLst/>
              <a:gdLst/>
              <a:ahLst/>
              <a:cxnLst/>
              <a:rect l="0" t="0" r="0" b="0"/>
              <a:pathLst>
                <a:path w="306168" h="294751">
                  <a:moveTo>
                    <a:pt x="7957" y="126294"/>
                  </a:moveTo>
                  <a:lnTo>
                    <a:pt x="15192" y="155019"/>
                  </a:lnTo>
                  <a:lnTo>
                    <a:pt x="18680" y="204215"/>
                  </a:lnTo>
                  <a:lnTo>
                    <a:pt x="26602" y="255186"/>
                  </a:lnTo>
                  <a:lnTo>
                    <a:pt x="33011" y="285745"/>
                  </a:lnTo>
                  <a:lnTo>
                    <a:pt x="32849" y="289916"/>
                  </a:lnTo>
                  <a:lnTo>
                    <a:pt x="26429" y="278953"/>
                  </a:lnTo>
                  <a:lnTo>
                    <a:pt x="11649" y="223086"/>
                  </a:lnTo>
                  <a:lnTo>
                    <a:pt x="2161" y="167061"/>
                  </a:lnTo>
                  <a:lnTo>
                    <a:pt x="0" y="114066"/>
                  </a:lnTo>
                  <a:lnTo>
                    <a:pt x="3641" y="83035"/>
                  </a:lnTo>
                  <a:lnTo>
                    <a:pt x="9759" y="72888"/>
                  </a:lnTo>
                  <a:lnTo>
                    <a:pt x="18517" y="66123"/>
                  </a:lnTo>
                  <a:lnTo>
                    <a:pt x="29035" y="61614"/>
                  </a:lnTo>
                  <a:lnTo>
                    <a:pt x="38386" y="62117"/>
                  </a:lnTo>
                  <a:lnTo>
                    <a:pt x="46961" y="65961"/>
                  </a:lnTo>
                  <a:lnTo>
                    <a:pt x="70206" y="88140"/>
                  </a:lnTo>
                  <a:lnTo>
                    <a:pt x="99021" y="121487"/>
                  </a:lnTo>
                  <a:lnTo>
                    <a:pt x="103761" y="121919"/>
                  </a:lnTo>
                  <a:lnTo>
                    <a:pt x="106922" y="117528"/>
                  </a:lnTo>
                  <a:lnTo>
                    <a:pt x="111369" y="85872"/>
                  </a:lnTo>
                  <a:lnTo>
                    <a:pt x="118460" y="33951"/>
                  </a:lnTo>
                  <a:lnTo>
                    <a:pt x="133375" y="6256"/>
                  </a:lnTo>
                  <a:lnTo>
                    <a:pt x="140702" y="1815"/>
                  </a:lnTo>
                  <a:lnTo>
                    <a:pt x="158201" y="0"/>
                  </a:lnTo>
                  <a:lnTo>
                    <a:pt x="177678" y="12451"/>
                  </a:lnTo>
                  <a:lnTo>
                    <a:pt x="228242" y="73824"/>
                  </a:lnTo>
                  <a:lnTo>
                    <a:pt x="262765" y="136837"/>
                  </a:lnTo>
                  <a:lnTo>
                    <a:pt x="287610" y="190636"/>
                  </a:lnTo>
                  <a:lnTo>
                    <a:pt x="302536" y="243032"/>
                  </a:lnTo>
                  <a:lnTo>
                    <a:pt x="306119" y="256762"/>
                  </a:lnTo>
                  <a:lnTo>
                    <a:pt x="306167" y="267085"/>
                  </a:lnTo>
                  <a:lnTo>
                    <a:pt x="303860" y="275136"/>
                  </a:lnTo>
                  <a:lnTo>
                    <a:pt x="292226" y="294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53009" y="2008219"/>
              <a:ext cx="464461" cy="469795"/>
            </a:xfrm>
            <a:custGeom>
              <a:avLst/>
              <a:gdLst/>
              <a:ahLst/>
              <a:cxnLst/>
              <a:rect l="0" t="0" r="0" b="0"/>
              <a:pathLst>
                <a:path w="464461" h="469795">
                  <a:moveTo>
                    <a:pt x="410611" y="48654"/>
                  </a:moveTo>
                  <a:lnTo>
                    <a:pt x="405022" y="31887"/>
                  </a:lnTo>
                  <a:lnTo>
                    <a:pt x="392920" y="17415"/>
                  </a:lnTo>
                  <a:lnTo>
                    <a:pt x="384779" y="10281"/>
                  </a:lnTo>
                  <a:lnTo>
                    <a:pt x="363255" y="2354"/>
                  </a:lnTo>
                  <a:lnTo>
                    <a:pt x="338091" y="0"/>
                  </a:lnTo>
                  <a:lnTo>
                    <a:pt x="275514" y="11037"/>
                  </a:lnTo>
                  <a:lnTo>
                    <a:pt x="256591" y="23747"/>
                  </a:lnTo>
                  <a:lnTo>
                    <a:pt x="225380" y="60502"/>
                  </a:lnTo>
                  <a:lnTo>
                    <a:pt x="221613" y="70590"/>
                  </a:lnTo>
                  <a:lnTo>
                    <a:pt x="220547" y="91159"/>
                  </a:lnTo>
                  <a:lnTo>
                    <a:pt x="230212" y="111999"/>
                  </a:lnTo>
                  <a:lnTo>
                    <a:pt x="268875" y="163321"/>
                  </a:lnTo>
                  <a:lnTo>
                    <a:pt x="314547" y="192014"/>
                  </a:lnTo>
                  <a:lnTo>
                    <a:pt x="375560" y="213069"/>
                  </a:lnTo>
                  <a:lnTo>
                    <a:pt x="398543" y="220383"/>
                  </a:lnTo>
                  <a:lnTo>
                    <a:pt x="417335" y="233773"/>
                  </a:lnTo>
                  <a:lnTo>
                    <a:pt x="448464" y="270964"/>
                  </a:lnTo>
                  <a:lnTo>
                    <a:pt x="464460" y="307286"/>
                  </a:lnTo>
                  <a:lnTo>
                    <a:pt x="463400" y="334007"/>
                  </a:lnTo>
                  <a:lnTo>
                    <a:pt x="453960" y="359142"/>
                  </a:lnTo>
                  <a:lnTo>
                    <a:pt x="428914" y="386445"/>
                  </a:lnTo>
                  <a:lnTo>
                    <a:pt x="409387" y="401945"/>
                  </a:lnTo>
                  <a:lnTo>
                    <a:pt x="361895" y="418235"/>
                  </a:lnTo>
                  <a:lnTo>
                    <a:pt x="308959" y="424881"/>
                  </a:lnTo>
                  <a:lnTo>
                    <a:pt x="247075" y="434363"/>
                  </a:lnTo>
                  <a:lnTo>
                    <a:pt x="189791" y="440568"/>
                  </a:lnTo>
                  <a:lnTo>
                    <a:pt x="133415" y="452713"/>
                  </a:lnTo>
                  <a:lnTo>
                    <a:pt x="71153" y="459141"/>
                  </a:lnTo>
                  <a:lnTo>
                    <a:pt x="25753" y="467343"/>
                  </a:lnTo>
                  <a:lnTo>
                    <a:pt x="0" y="469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853276" y="3426104"/>
            <a:ext cx="3547969" cy="642491"/>
            <a:chOff x="2853276" y="3426104"/>
            <a:chExt cx="3547969" cy="642491"/>
          </a:xfrm>
        </p:grpSpPr>
        <p:sp>
          <p:nvSpPr>
            <p:cNvPr id="24" name="Freeform 23"/>
            <p:cNvSpPr/>
            <p:nvPr/>
          </p:nvSpPr>
          <p:spPr>
            <a:xfrm>
              <a:off x="2853276" y="3426104"/>
              <a:ext cx="520404" cy="525893"/>
            </a:xfrm>
            <a:custGeom>
              <a:avLst/>
              <a:gdLst/>
              <a:ahLst/>
              <a:cxnLst/>
              <a:rect l="0" t="0" r="0" b="0"/>
              <a:pathLst>
                <a:path w="520404" h="525893">
                  <a:moveTo>
                    <a:pt x="7824" y="0"/>
                  </a:moveTo>
                  <a:lnTo>
                    <a:pt x="0" y="41858"/>
                  </a:lnTo>
                  <a:lnTo>
                    <a:pt x="6496" y="123206"/>
                  </a:lnTo>
                  <a:lnTo>
                    <a:pt x="9071" y="196965"/>
                  </a:lnTo>
                  <a:lnTo>
                    <a:pt x="19482" y="277922"/>
                  </a:lnTo>
                  <a:lnTo>
                    <a:pt x="31866" y="356732"/>
                  </a:lnTo>
                  <a:lnTo>
                    <a:pt x="53276" y="433253"/>
                  </a:lnTo>
                  <a:lnTo>
                    <a:pt x="73935" y="474912"/>
                  </a:lnTo>
                  <a:lnTo>
                    <a:pt x="83585" y="482586"/>
                  </a:lnTo>
                  <a:lnTo>
                    <a:pt x="94545" y="486193"/>
                  </a:lnTo>
                  <a:lnTo>
                    <a:pt x="106378" y="487089"/>
                  </a:lnTo>
                  <a:lnTo>
                    <a:pt x="115775" y="483159"/>
                  </a:lnTo>
                  <a:lnTo>
                    <a:pt x="130241" y="466722"/>
                  </a:lnTo>
                  <a:lnTo>
                    <a:pt x="156634" y="402247"/>
                  </a:lnTo>
                  <a:lnTo>
                    <a:pt x="178253" y="325521"/>
                  </a:lnTo>
                  <a:lnTo>
                    <a:pt x="184062" y="285229"/>
                  </a:lnTo>
                  <a:lnTo>
                    <a:pt x="187181" y="285213"/>
                  </a:lnTo>
                  <a:lnTo>
                    <a:pt x="190769" y="289729"/>
                  </a:lnTo>
                  <a:lnTo>
                    <a:pt x="215795" y="356660"/>
                  </a:lnTo>
                  <a:lnTo>
                    <a:pt x="257353" y="433244"/>
                  </a:lnTo>
                  <a:lnTo>
                    <a:pt x="302131" y="495078"/>
                  </a:lnTo>
                  <a:lnTo>
                    <a:pt x="336448" y="517038"/>
                  </a:lnTo>
                  <a:lnTo>
                    <a:pt x="382494" y="525892"/>
                  </a:lnTo>
                  <a:lnTo>
                    <a:pt x="408724" y="519915"/>
                  </a:lnTo>
                  <a:lnTo>
                    <a:pt x="430442" y="505691"/>
                  </a:lnTo>
                  <a:lnTo>
                    <a:pt x="459634" y="470725"/>
                  </a:lnTo>
                  <a:lnTo>
                    <a:pt x="485888" y="421301"/>
                  </a:lnTo>
                  <a:lnTo>
                    <a:pt x="503893" y="358037"/>
                  </a:lnTo>
                  <a:lnTo>
                    <a:pt x="517276" y="284134"/>
                  </a:lnTo>
                  <a:lnTo>
                    <a:pt x="520403" y="213785"/>
                  </a:lnTo>
                  <a:lnTo>
                    <a:pt x="513952" y="145159"/>
                  </a:lnTo>
                  <a:lnTo>
                    <a:pt x="506984" y="70476"/>
                  </a:lnTo>
                  <a:lnTo>
                    <a:pt x="496704" y="4074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8773" y="3724864"/>
              <a:ext cx="158225" cy="179525"/>
            </a:xfrm>
            <a:custGeom>
              <a:avLst/>
              <a:gdLst/>
              <a:ahLst/>
              <a:cxnLst/>
              <a:rect l="0" t="0" r="0" b="0"/>
              <a:pathLst>
                <a:path w="158225" h="179525">
                  <a:moveTo>
                    <a:pt x="82066" y="54320"/>
                  </a:moveTo>
                  <a:lnTo>
                    <a:pt x="67648" y="39902"/>
                  </a:lnTo>
                  <a:lnTo>
                    <a:pt x="58874" y="37164"/>
                  </a:lnTo>
                  <a:lnTo>
                    <a:pt x="37054" y="38144"/>
                  </a:lnTo>
                  <a:lnTo>
                    <a:pt x="16291" y="51657"/>
                  </a:lnTo>
                  <a:lnTo>
                    <a:pt x="6530" y="61598"/>
                  </a:lnTo>
                  <a:lnTo>
                    <a:pt x="1531" y="74261"/>
                  </a:lnTo>
                  <a:lnTo>
                    <a:pt x="0" y="104426"/>
                  </a:lnTo>
                  <a:lnTo>
                    <a:pt x="7622" y="148132"/>
                  </a:lnTo>
                  <a:lnTo>
                    <a:pt x="14330" y="159110"/>
                  </a:lnTo>
                  <a:lnTo>
                    <a:pt x="33855" y="175332"/>
                  </a:lnTo>
                  <a:lnTo>
                    <a:pt x="61644" y="179524"/>
                  </a:lnTo>
                  <a:lnTo>
                    <a:pt x="91097" y="174849"/>
                  </a:lnTo>
                  <a:lnTo>
                    <a:pt x="124643" y="155250"/>
                  </a:lnTo>
                  <a:lnTo>
                    <a:pt x="144244" y="138912"/>
                  </a:lnTo>
                  <a:lnTo>
                    <a:pt x="154967" y="113544"/>
                  </a:lnTo>
                  <a:lnTo>
                    <a:pt x="158224" y="83660"/>
                  </a:lnTo>
                  <a:lnTo>
                    <a:pt x="154642" y="55289"/>
                  </a:lnTo>
                  <a:lnTo>
                    <a:pt x="143996" y="31614"/>
                  </a:lnTo>
                  <a:lnTo>
                    <a:pt x="130715" y="14051"/>
                  </a:lnTo>
                  <a:lnTo>
                    <a:pt x="109226" y="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75899" y="3697703"/>
              <a:ext cx="203700" cy="160036"/>
            </a:xfrm>
            <a:custGeom>
              <a:avLst/>
              <a:gdLst/>
              <a:ahLst/>
              <a:cxnLst/>
              <a:rect l="0" t="0" r="0" b="0"/>
              <a:pathLst>
                <a:path w="203700" h="160036">
                  <a:moveTo>
                    <a:pt x="0" y="67900"/>
                  </a:moveTo>
                  <a:lnTo>
                    <a:pt x="76864" y="131744"/>
                  </a:lnTo>
                  <a:lnTo>
                    <a:pt x="104087" y="158573"/>
                  </a:lnTo>
                  <a:lnTo>
                    <a:pt x="108622" y="160035"/>
                  </a:lnTo>
                  <a:lnTo>
                    <a:pt x="110137" y="156483"/>
                  </a:lnTo>
                  <a:lnTo>
                    <a:pt x="97995" y="105999"/>
                  </a:lnTo>
                  <a:lnTo>
                    <a:pt x="89826" y="80306"/>
                  </a:lnTo>
                  <a:lnTo>
                    <a:pt x="90061" y="68626"/>
                  </a:lnTo>
                  <a:lnTo>
                    <a:pt x="98371" y="47601"/>
                  </a:lnTo>
                  <a:lnTo>
                    <a:pt x="116147" y="32222"/>
                  </a:lnTo>
                  <a:lnTo>
                    <a:pt x="189456" y="4469"/>
                  </a:lnTo>
                  <a:lnTo>
                    <a:pt x="203699" y="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74657" y="3561904"/>
              <a:ext cx="27160" cy="312340"/>
            </a:xfrm>
            <a:custGeom>
              <a:avLst/>
              <a:gdLst/>
              <a:ahLst/>
              <a:cxnLst/>
              <a:rect l="0" t="0" r="0" b="0"/>
              <a:pathLst>
                <a:path w="27160" h="312340">
                  <a:moveTo>
                    <a:pt x="0" y="0"/>
                  </a:moveTo>
                  <a:lnTo>
                    <a:pt x="0" y="69838"/>
                  </a:lnTo>
                  <a:lnTo>
                    <a:pt x="7209" y="140709"/>
                  </a:lnTo>
                  <a:lnTo>
                    <a:pt x="13830" y="220652"/>
                  </a:lnTo>
                  <a:lnTo>
                    <a:pt x="24079" y="279140"/>
                  </a:lnTo>
                  <a:lnTo>
                    <a:pt x="27159" y="312339"/>
                  </a:lnTo>
                </a:path>
              </a:pathLst>
            </a:custGeom>
            <a:ln w="4913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41413" y="3629804"/>
              <a:ext cx="136944" cy="217280"/>
            </a:xfrm>
            <a:custGeom>
              <a:avLst/>
              <a:gdLst/>
              <a:ahLst/>
              <a:cxnLst/>
              <a:rect l="0" t="0" r="0" b="0"/>
              <a:pathLst>
                <a:path w="136944" h="217280">
                  <a:moveTo>
                    <a:pt x="69044" y="0"/>
                  </a:moveTo>
                  <a:lnTo>
                    <a:pt x="5201" y="63844"/>
                  </a:lnTo>
                  <a:lnTo>
                    <a:pt x="831" y="75758"/>
                  </a:lnTo>
                  <a:lnTo>
                    <a:pt x="0" y="105090"/>
                  </a:lnTo>
                  <a:lnTo>
                    <a:pt x="4908" y="118344"/>
                  </a:lnTo>
                  <a:lnTo>
                    <a:pt x="22433" y="141118"/>
                  </a:lnTo>
                  <a:lnTo>
                    <a:pt x="70567" y="178818"/>
                  </a:lnTo>
                  <a:lnTo>
                    <a:pt x="136943" y="217279"/>
                  </a:lnTo>
                </a:path>
              </a:pathLst>
            </a:custGeom>
            <a:ln w="4914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9098" y="3561904"/>
              <a:ext cx="171035" cy="305898"/>
            </a:xfrm>
            <a:custGeom>
              <a:avLst/>
              <a:gdLst/>
              <a:ahLst/>
              <a:cxnLst/>
              <a:rect l="0" t="0" r="0" b="0"/>
              <a:pathLst>
                <a:path w="171035" h="305898">
                  <a:moveTo>
                    <a:pt x="0" y="0"/>
                  </a:moveTo>
                  <a:lnTo>
                    <a:pt x="7209" y="80089"/>
                  </a:lnTo>
                  <a:lnTo>
                    <a:pt x="21654" y="157208"/>
                  </a:lnTo>
                  <a:lnTo>
                    <a:pt x="30096" y="237045"/>
                  </a:lnTo>
                  <a:lnTo>
                    <a:pt x="33644" y="253090"/>
                  </a:lnTo>
                  <a:lnTo>
                    <a:pt x="36009" y="257751"/>
                  </a:lnTo>
                  <a:lnTo>
                    <a:pt x="37586" y="254823"/>
                  </a:lnTo>
                  <a:lnTo>
                    <a:pt x="47326" y="213966"/>
                  </a:lnTo>
                  <a:lnTo>
                    <a:pt x="66665" y="182767"/>
                  </a:lnTo>
                  <a:lnTo>
                    <a:pt x="76130" y="177674"/>
                  </a:lnTo>
                  <a:lnTo>
                    <a:pt x="98717" y="176037"/>
                  </a:lnTo>
                  <a:lnTo>
                    <a:pt x="119821" y="184364"/>
                  </a:lnTo>
                  <a:lnTo>
                    <a:pt x="157959" y="214299"/>
                  </a:lnTo>
                  <a:lnTo>
                    <a:pt x="168281" y="239594"/>
                  </a:lnTo>
                  <a:lnTo>
                    <a:pt x="171034" y="254789"/>
                  </a:lnTo>
                  <a:lnTo>
                    <a:pt x="166045" y="279721"/>
                  </a:lnTo>
                  <a:lnTo>
                    <a:pt x="160489" y="290594"/>
                  </a:lnTo>
                  <a:lnTo>
                    <a:pt x="150750" y="297843"/>
                  </a:lnTo>
                  <a:lnTo>
                    <a:pt x="123834" y="305897"/>
                  </a:lnTo>
                  <a:lnTo>
                    <a:pt x="99801" y="305453"/>
                  </a:lnTo>
                  <a:lnTo>
                    <a:pt x="67900" y="29876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55968" y="3684123"/>
              <a:ext cx="180417" cy="180770"/>
            </a:xfrm>
            <a:custGeom>
              <a:avLst/>
              <a:gdLst/>
              <a:ahLst/>
              <a:cxnLst/>
              <a:rect l="0" t="0" r="0" b="0"/>
              <a:pathLst>
                <a:path w="180417" h="180770">
                  <a:moveTo>
                    <a:pt x="75467" y="0"/>
                  </a:moveTo>
                  <a:lnTo>
                    <a:pt x="46631" y="0"/>
                  </a:lnTo>
                  <a:lnTo>
                    <a:pt x="24426" y="8048"/>
                  </a:lnTo>
                  <a:lnTo>
                    <a:pt x="14280" y="14419"/>
                  </a:lnTo>
                  <a:lnTo>
                    <a:pt x="7516" y="24702"/>
                  </a:lnTo>
                  <a:lnTo>
                    <a:pt x="0" y="52222"/>
                  </a:lnTo>
                  <a:lnTo>
                    <a:pt x="2979" y="94438"/>
                  </a:lnTo>
                  <a:lnTo>
                    <a:pt x="13575" y="117920"/>
                  </a:lnTo>
                  <a:lnTo>
                    <a:pt x="44968" y="157584"/>
                  </a:lnTo>
                  <a:lnTo>
                    <a:pt x="78501" y="178132"/>
                  </a:lnTo>
                  <a:lnTo>
                    <a:pt x="103975" y="180769"/>
                  </a:lnTo>
                  <a:lnTo>
                    <a:pt x="128876" y="175402"/>
                  </a:lnTo>
                  <a:lnTo>
                    <a:pt x="150003" y="162957"/>
                  </a:lnTo>
                  <a:lnTo>
                    <a:pt x="165428" y="143344"/>
                  </a:lnTo>
                  <a:lnTo>
                    <a:pt x="171654" y="131776"/>
                  </a:lnTo>
                  <a:lnTo>
                    <a:pt x="180416" y="79449"/>
                  </a:lnTo>
                  <a:lnTo>
                    <a:pt x="174419" y="49897"/>
                  </a:lnTo>
                  <a:lnTo>
                    <a:pt x="168594" y="37792"/>
                  </a:lnTo>
                  <a:lnTo>
                    <a:pt x="150052" y="20317"/>
                  </a:lnTo>
                  <a:lnTo>
                    <a:pt x="122211" y="6020"/>
                  </a:lnTo>
                  <a:lnTo>
                    <a:pt x="102627" y="0"/>
                  </a:lnTo>
                </a:path>
              </a:pathLst>
            </a:custGeom>
            <a:ln w="49141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96180" y="3670544"/>
              <a:ext cx="154270" cy="195024"/>
            </a:xfrm>
            <a:custGeom>
              <a:avLst/>
              <a:gdLst/>
              <a:ahLst/>
              <a:cxnLst/>
              <a:rect l="0" t="0" r="0" b="0"/>
              <a:pathLst>
                <a:path w="154270" h="195024">
                  <a:moveTo>
                    <a:pt x="79697" y="13579"/>
                  </a:moveTo>
                  <a:lnTo>
                    <a:pt x="39349" y="25930"/>
                  </a:lnTo>
                  <a:lnTo>
                    <a:pt x="18510" y="39690"/>
                  </a:lnTo>
                  <a:lnTo>
                    <a:pt x="11746" y="50602"/>
                  </a:lnTo>
                  <a:lnTo>
                    <a:pt x="2226" y="94796"/>
                  </a:lnTo>
                  <a:lnTo>
                    <a:pt x="0" y="128641"/>
                  </a:lnTo>
                  <a:lnTo>
                    <a:pt x="7057" y="159778"/>
                  </a:lnTo>
                  <a:lnTo>
                    <a:pt x="13164" y="174418"/>
                  </a:lnTo>
                  <a:lnTo>
                    <a:pt x="23271" y="184178"/>
                  </a:lnTo>
                  <a:lnTo>
                    <a:pt x="50595" y="195023"/>
                  </a:lnTo>
                  <a:lnTo>
                    <a:pt x="78834" y="191796"/>
                  </a:lnTo>
                  <a:lnTo>
                    <a:pt x="106474" y="178793"/>
                  </a:lnTo>
                  <a:lnTo>
                    <a:pt x="133846" y="157925"/>
                  </a:lnTo>
                  <a:lnTo>
                    <a:pt x="149030" y="129538"/>
                  </a:lnTo>
                  <a:lnTo>
                    <a:pt x="154269" y="98312"/>
                  </a:lnTo>
                  <a:lnTo>
                    <a:pt x="151568" y="69345"/>
                  </a:lnTo>
                  <a:lnTo>
                    <a:pt x="141315" y="45406"/>
                  </a:lnTo>
                  <a:lnTo>
                    <a:pt x="134356" y="34798"/>
                  </a:lnTo>
                  <a:lnTo>
                    <a:pt x="114552" y="18986"/>
                  </a:lnTo>
                  <a:lnTo>
                    <a:pt x="79697" y="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28088" y="3521163"/>
              <a:ext cx="37910" cy="366661"/>
            </a:xfrm>
            <a:custGeom>
              <a:avLst/>
              <a:gdLst/>
              <a:ahLst/>
              <a:cxnLst/>
              <a:rect l="0" t="0" r="0" b="0"/>
              <a:pathLst>
                <a:path w="37910" h="366661">
                  <a:moveTo>
                    <a:pt x="10749" y="0"/>
                  </a:moveTo>
                  <a:lnTo>
                    <a:pt x="0" y="48340"/>
                  </a:lnTo>
                  <a:lnTo>
                    <a:pt x="2032" y="97312"/>
                  </a:lnTo>
                  <a:lnTo>
                    <a:pt x="16236" y="175141"/>
                  </a:lnTo>
                  <a:lnTo>
                    <a:pt x="24239" y="250814"/>
                  </a:lnTo>
                  <a:lnTo>
                    <a:pt x="35811" y="332180"/>
                  </a:lnTo>
                  <a:lnTo>
                    <a:pt x="37909" y="366660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03904" y="3629804"/>
              <a:ext cx="111472" cy="176542"/>
            </a:xfrm>
            <a:custGeom>
              <a:avLst/>
              <a:gdLst/>
              <a:ahLst/>
              <a:cxnLst/>
              <a:rect l="0" t="0" r="0" b="0"/>
              <a:pathLst>
                <a:path w="111472" h="176542">
                  <a:moveTo>
                    <a:pt x="84311" y="0"/>
                  </a:moveTo>
                  <a:lnTo>
                    <a:pt x="13080" y="74250"/>
                  </a:lnTo>
                  <a:lnTo>
                    <a:pt x="848" y="97882"/>
                  </a:lnTo>
                  <a:lnTo>
                    <a:pt x="0" y="109013"/>
                  </a:lnTo>
                  <a:lnTo>
                    <a:pt x="7106" y="129428"/>
                  </a:lnTo>
                  <a:lnTo>
                    <a:pt x="24347" y="144536"/>
                  </a:lnTo>
                  <a:lnTo>
                    <a:pt x="82338" y="169867"/>
                  </a:lnTo>
                  <a:lnTo>
                    <a:pt x="111471" y="176541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4917" y="3684147"/>
              <a:ext cx="102029" cy="384448"/>
            </a:xfrm>
            <a:custGeom>
              <a:avLst/>
              <a:gdLst/>
              <a:ahLst/>
              <a:cxnLst/>
              <a:rect l="0" t="0" r="0" b="0"/>
              <a:pathLst>
                <a:path w="102029" h="384448">
                  <a:moveTo>
                    <a:pt x="12800" y="217257"/>
                  </a:moveTo>
                  <a:lnTo>
                    <a:pt x="35963" y="299068"/>
                  </a:lnTo>
                  <a:lnTo>
                    <a:pt x="58136" y="373890"/>
                  </a:lnTo>
                  <a:lnTo>
                    <a:pt x="58113" y="382035"/>
                  </a:lnTo>
                  <a:lnTo>
                    <a:pt x="55079" y="384447"/>
                  </a:lnTo>
                  <a:lnTo>
                    <a:pt x="50040" y="383037"/>
                  </a:lnTo>
                  <a:lnTo>
                    <a:pt x="46679" y="376061"/>
                  </a:lnTo>
                  <a:lnTo>
                    <a:pt x="33635" y="304859"/>
                  </a:lnTo>
                  <a:lnTo>
                    <a:pt x="16971" y="234785"/>
                  </a:lnTo>
                  <a:lnTo>
                    <a:pt x="3172" y="162823"/>
                  </a:lnTo>
                  <a:lnTo>
                    <a:pt x="0" y="90488"/>
                  </a:lnTo>
                  <a:lnTo>
                    <a:pt x="6660" y="43393"/>
                  </a:lnTo>
                  <a:lnTo>
                    <a:pt x="25399" y="7978"/>
                  </a:lnTo>
                  <a:lnTo>
                    <a:pt x="34779" y="2293"/>
                  </a:lnTo>
                  <a:lnTo>
                    <a:pt x="57273" y="0"/>
                  </a:lnTo>
                  <a:lnTo>
                    <a:pt x="78336" y="8035"/>
                  </a:lnTo>
                  <a:lnTo>
                    <a:pt x="88177" y="14402"/>
                  </a:lnTo>
                  <a:lnTo>
                    <a:pt x="94738" y="24682"/>
                  </a:lnTo>
                  <a:lnTo>
                    <a:pt x="102028" y="52200"/>
                  </a:lnTo>
                  <a:lnTo>
                    <a:pt x="97220" y="80525"/>
                  </a:lnTo>
                  <a:lnTo>
                    <a:pt x="91713" y="94415"/>
                  </a:lnTo>
                  <a:lnTo>
                    <a:pt x="83515" y="103676"/>
                  </a:lnTo>
                  <a:lnTo>
                    <a:pt x="39960" y="122197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09380" y="3647469"/>
              <a:ext cx="167130" cy="417473"/>
            </a:xfrm>
            <a:custGeom>
              <a:avLst/>
              <a:gdLst/>
              <a:ahLst/>
              <a:cxnLst/>
              <a:rect l="0" t="0" r="0" b="0"/>
              <a:pathLst>
                <a:path w="167130" h="417473">
                  <a:moveTo>
                    <a:pt x="89934" y="104555"/>
                  </a:moveTo>
                  <a:lnTo>
                    <a:pt x="97142" y="82928"/>
                  </a:lnTo>
                  <a:lnTo>
                    <a:pt x="94417" y="40642"/>
                  </a:lnTo>
                  <a:lnTo>
                    <a:pt x="79855" y="15291"/>
                  </a:lnTo>
                  <a:lnTo>
                    <a:pt x="69635" y="4306"/>
                  </a:lnTo>
                  <a:lnTo>
                    <a:pt x="59803" y="0"/>
                  </a:lnTo>
                  <a:lnTo>
                    <a:pt x="50231" y="147"/>
                  </a:lnTo>
                  <a:lnTo>
                    <a:pt x="31548" y="8359"/>
                  </a:lnTo>
                  <a:lnTo>
                    <a:pt x="13185" y="22067"/>
                  </a:lnTo>
                  <a:lnTo>
                    <a:pt x="3012" y="46266"/>
                  </a:lnTo>
                  <a:lnTo>
                    <a:pt x="0" y="77140"/>
                  </a:lnTo>
                  <a:lnTo>
                    <a:pt x="3690" y="110981"/>
                  </a:lnTo>
                  <a:lnTo>
                    <a:pt x="11314" y="122419"/>
                  </a:lnTo>
                  <a:lnTo>
                    <a:pt x="22431" y="130045"/>
                  </a:lnTo>
                  <a:lnTo>
                    <a:pt x="35879" y="135128"/>
                  </a:lnTo>
                  <a:lnTo>
                    <a:pt x="47861" y="133991"/>
                  </a:lnTo>
                  <a:lnTo>
                    <a:pt x="69223" y="120655"/>
                  </a:lnTo>
                  <a:lnTo>
                    <a:pt x="77635" y="119815"/>
                  </a:lnTo>
                  <a:lnTo>
                    <a:pt x="84753" y="123782"/>
                  </a:lnTo>
                  <a:lnTo>
                    <a:pt x="91006" y="130953"/>
                  </a:lnTo>
                  <a:lnTo>
                    <a:pt x="128526" y="212433"/>
                  </a:lnTo>
                  <a:lnTo>
                    <a:pt x="156955" y="280995"/>
                  </a:lnTo>
                  <a:lnTo>
                    <a:pt x="167129" y="325829"/>
                  </a:lnTo>
                  <a:lnTo>
                    <a:pt x="166120" y="373315"/>
                  </a:lnTo>
                  <a:lnTo>
                    <a:pt x="163358" y="387842"/>
                  </a:lnTo>
                  <a:lnTo>
                    <a:pt x="156990" y="399035"/>
                  </a:lnTo>
                  <a:lnTo>
                    <a:pt x="137844" y="415496"/>
                  </a:lnTo>
                  <a:lnTo>
                    <a:pt x="124891" y="417472"/>
                  </a:lnTo>
                  <a:lnTo>
                    <a:pt x="80844" y="407342"/>
                  </a:lnTo>
                  <a:lnTo>
                    <a:pt x="35614" y="389736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21535" y="3738443"/>
              <a:ext cx="13581" cy="13582"/>
            </a:xfrm>
            <a:custGeom>
              <a:avLst/>
              <a:gdLst/>
              <a:ahLst/>
              <a:cxnLst/>
              <a:rect l="0" t="0" r="0" b="0"/>
              <a:pathLst>
                <a:path w="13581" h="13582">
                  <a:moveTo>
                    <a:pt x="13580" y="0"/>
                  </a:moveTo>
                  <a:lnTo>
                    <a:pt x="0" y="13581"/>
                  </a:lnTo>
                </a:path>
              </a:pathLst>
            </a:custGeom>
            <a:ln w="49144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47454" y="3521163"/>
              <a:ext cx="27160" cy="298761"/>
            </a:xfrm>
            <a:custGeom>
              <a:avLst/>
              <a:gdLst/>
              <a:ahLst/>
              <a:cxnLst/>
              <a:rect l="0" t="0" r="0" b="0"/>
              <a:pathLst>
                <a:path w="27160" h="298761">
                  <a:moveTo>
                    <a:pt x="0" y="0"/>
                  </a:moveTo>
                  <a:lnTo>
                    <a:pt x="0" y="75606"/>
                  </a:lnTo>
                  <a:lnTo>
                    <a:pt x="0" y="154814"/>
                  </a:lnTo>
                  <a:lnTo>
                    <a:pt x="4024" y="226121"/>
                  </a:lnTo>
                  <a:lnTo>
                    <a:pt x="27159" y="298760"/>
                  </a:lnTo>
                </a:path>
              </a:pathLst>
            </a:custGeom>
            <a:ln w="4913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6094" y="3548324"/>
              <a:ext cx="145151" cy="339500"/>
            </a:xfrm>
            <a:custGeom>
              <a:avLst/>
              <a:gdLst/>
              <a:ahLst/>
              <a:cxnLst/>
              <a:rect l="0" t="0" r="0" b="0"/>
              <a:pathLst>
                <a:path w="145151" h="339500">
                  <a:moveTo>
                    <a:pt x="0" y="0"/>
                  </a:moveTo>
                  <a:lnTo>
                    <a:pt x="75605" y="0"/>
                  </a:lnTo>
                  <a:lnTo>
                    <a:pt x="127688" y="0"/>
                  </a:lnTo>
                  <a:lnTo>
                    <a:pt x="137935" y="4527"/>
                  </a:lnTo>
                  <a:lnTo>
                    <a:pt x="143259" y="12072"/>
                  </a:lnTo>
                  <a:lnTo>
                    <a:pt x="145150" y="32525"/>
                  </a:lnTo>
                  <a:lnTo>
                    <a:pt x="125977" y="109111"/>
                  </a:lnTo>
                  <a:lnTo>
                    <a:pt x="108487" y="171100"/>
                  </a:lnTo>
                  <a:lnTo>
                    <a:pt x="90502" y="247892"/>
                  </a:lnTo>
                  <a:lnTo>
                    <a:pt x="71918" y="323263"/>
                  </a:lnTo>
                  <a:lnTo>
                    <a:pt x="67899" y="339499"/>
                  </a:lnTo>
                </a:path>
              </a:pathLst>
            </a:custGeom>
            <a:ln w="49142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52683" y="326383"/>
            <a:ext cx="2347856" cy="608003"/>
            <a:chOff x="252683" y="326383"/>
            <a:chExt cx="2347856" cy="608003"/>
          </a:xfrm>
        </p:grpSpPr>
        <p:sp>
          <p:nvSpPr>
            <p:cNvPr id="2" name="Freeform 1"/>
            <p:cNvSpPr/>
            <p:nvPr/>
          </p:nvSpPr>
          <p:spPr>
            <a:xfrm>
              <a:off x="275893" y="357968"/>
              <a:ext cx="208418" cy="500428"/>
            </a:xfrm>
            <a:custGeom>
              <a:avLst/>
              <a:gdLst/>
              <a:ahLst/>
              <a:cxnLst/>
              <a:rect l="0" t="0" r="0" b="0"/>
              <a:pathLst>
                <a:path w="208418" h="500428">
                  <a:moveTo>
                    <a:pt x="29433" y="0"/>
                  </a:moveTo>
                  <a:lnTo>
                    <a:pt x="22197" y="27556"/>
                  </a:lnTo>
                  <a:lnTo>
                    <a:pt x="19555" y="83779"/>
                  </a:lnTo>
                  <a:lnTo>
                    <a:pt x="19033" y="140292"/>
                  </a:lnTo>
                  <a:lnTo>
                    <a:pt x="18943" y="188057"/>
                  </a:lnTo>
                  <a:lnTo>
                    <a:pt x="18916" y="239255"/>
                  </a:lnTo>
                  <a:lnTo>
                    <a:pt x="11671" y="293315"/>
                  </a:lnTo>
                  <a:lnTo>
                    <a:pt x="9027" y="347841"/>
                  </a:lnTo>
                  <a:lnTo>
                    <a:pt x="8505" y="409261"/>
                  </a:lnTo>
                  <a:lnTo>
                    <a:pt x="1166" y="463248"/>
                  </a:lnTo>
                  <a:lnTo>
                    <a:pt x="0" y="500427"/>
                  </a:lnTo>
                  <a:lnTo>
                    <a:pt x="1622" y="499734"/>
                  </a:lnTo>
                  <a:lnTo>
                    <a:pt x="14722" y="459956"/>
                  </a:lnTo>
                  <a:lnTo>
                    <a:pt x="18078" y="409267"/>
                  </a:lnTo>
                  <a:lnTo>
                    <a:pt x="24330" y="354194"/>
                  </a:lnTo>
                  <a:lnTo>
                    <a:pt x="35661" y="291020"/>
                  </a:lnTo>
                  <a:lnTo>
                    <a:pt x="39112" y="232267"/>
                  </a:lnTo>
                  <a:lnTo>
                    <a:pt x="39794" y="175602"/>
                  </a:lnTo>
                  <a:lnTo>
                    <a:pt x="41098" y="119348"/>
                  </a:lnTo>
                  <a:lnTo>
                    <a:pt x="48288" y="63176"/>
                  </a:lnTo>
                  <a:lnTo>
                    <a:pt x="49022" y="49137"/>
                  </a:lnTo>
                  <a:lnTo>
                    <a:pt x="51851" y="44456"/>
                  </a:lnTo>
                  <a:lnTo>
                    <a:pt x="56077" y="46015"/>
                  </a:lnTo>
                  <a:lnTo>
                    <a:pt x="73202" y="70566"/>
                  </a:lnTo>
                  <a:lnTo>
                    <a:pt x="98454" y="128269"/>
                  </a:lnTo>
                  <a:lnTo>
                    <a:pt x="116550" y="181922"/>
                  </a:lnTo>
                  <a:lnTo>
                    <a:pt x="127813" y="204857"/>
                  </a:lnTo>
                  <a:lnTo>
                    <a:pt x="141901" y="256061"/>
                  </a:lnTo>
                  <a:lnTo>
                    <a:pt x="160373" y="307627"/>
                  </a:lnTo>
                  <a:lnTo>
                    <a:pt x="184456" y="367566"/>
                  </a:lnTo>
                  <a:lnTo>
                    <a:pt x="203356" y="427820"/>
                  </a:lnTo>
                  <a:lnTo>
                    <a:pt x="20841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" y="68435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2467" y="17958"/>
                  </a:lnTo>
                  <a:lnTo>
                    <a:pt x="3134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26424" y="594497"/>
              <a:ext cx="115815" cy="198673"/>
            </a:xfrm>
            <a:custGeom>
              <a:avLst/>
              <a:gdLst/>
              <a:ahLst/>
              <a:cxnLst/>
              <a:rect l="0" t="0" r="0" b="0"/>
              <a:pathLst>
                <a:path w="115815" h="198673">
                  <a:moveTo>
                    <a:pt x="0" y="79326"/>
                  </a:moveTo>
                  <a:lnTo>
                    <a:pt x="0" y="101683"/>
                  </a:lnTo>
                  <a:lnTo>
                    <a:pt x="23720" y="163668"/>
                  </a:lnTo>
                  <a:lnTo>
                    <a:pt x="36098" y="198672"/>
                  </a:lnTo>
                  <a:lnTo>
                    <a:pt x="17176" y="141403"/>
                  </a:lnTo>
                  <a:lnTo>
                    <a:pt x="3071" y="86591"/>
                  </a:lnTo>
                  <a:lnTo>
                    <a:pt x="3705" y="61498"/>
                  </a:lnTo>
                  <a:lnTo>
                    <a:pt x="11785" y="38647"/>
                  </a:lnTo>
                  <a:lnTo>
                    <a:pt x="26295" y="19913"/>
                  </a:lnTo>
                  <a:lnTo>
                    <a:pt x="35078" y="11641"/>
                  </a:lnTo>
                  <a:lnTo>
                    <a:pt x="57314" y="2451"/>
                  </a:lnTo>
                  <a:lnTo>
                    <a:pt x="69795" y="0"/>
                  </a:lnTo>
                  <a:lnTo>
                    <a:pt x="89902" y="3516"/>
                  </a:lnTo>
                  <a:lnTo>
                    <a:pt x="115814" y="16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01463" y="597179"/>
              <a:ext cx="130289" cy="173033"/>
            </a:xfrm>
            <a:custGeom>
              <a:avLst/>
              <a:gdLst/>
              <a:ahLst/>
              <a:cxnLst/>
              <a:rect l="0" t="0" r="0" b="0"/>
              <a:pathLst>
                <a:path w="130289" h="173033">
                  <a:moveTo>
                    <a:pt x="119759" y="24002"/>
                  </a:moveTo>
                  <a:lnTo>
                    <a:pt x="101779" y="8361"/>
                  </a:lnTo>
                  <a:lnTo>
                    <a:pt x="84862" y="283"/>
                  </a:lnTo>
                  <a:lnTo>
                    <a:pt x="75437" y="0"/>
                  </a:lnTo>
                  <a:lnTo>
                    <a:pt x="55607" y="5926"/>
                  </a:lnTo>
                  <a:lnTo>
                    <a:pt x="30301" y="22415"/>
                  </a:lnTo>
                  <a:lnTo>
                    <a:pt x="18389" y="38505"/>
                  </a:lnTo>
                  <a:lnTo>
                    <a:pt x="1210" y="77429"/>
                  </a:lnTo>
                  <a:lnTo>
                    <a:pt x="0" y="101170"/>
                  </a:lnTo>
                  <a:lnTo>
                    <a:pt x="8756" y="148949"/>
                  </a:lnTo>
                  <a:lnTo>
                    <a:pt x="14171" y="157603"/>
                  </a:lnTo>
                  <a:lnTo>
                    <a:pt x="29548" y="170338"/>
                  </a:lnTo>
                  <a:lnTo>
                    <a:pt x="38561" y="173032"/>
                  </a:lnTo>
                  <a:lnTo>
                    <a:pt x="57935" y="172906"/>
                  </a:lnTo>
                  <a:lnTo>
                    <a:pt x="106289" y="151813"/>
                  </a:lnTo>
                  <a:lnTo>
                    <a:pt x="130288" y="139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421139"/>
              <a:ext cx="133883" cy="315856"/>
            </a:xfrm>
            <a:custGeom>
              <a:avLst/>
              <a:gdLst/>
              <a:ahLst/>
              <a:cxnLst/>
              <a:rect l="0" t="0" r="0" b="0"/>
              <a:pathLst>
                <a:path w="133883" h="315856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74558"/>
                  </a:lnTo>
                  <a:lnTo>
                    <a:pt x="20350" y="234566"/>
                  </a:lnTo>
                  <a:lnTo>
                    <a:pt x="20918" y="296809"/>
                  </a:lnTo>
                  <a:lnTo>
                    <a:pt x="20964" y="301988"/>
                  </a:lnTo>
                  <a:lnTo>
                    <a:pt x="24171" y="239906"/>
                  </a:lnTo>
                  <a:lnTo>
                    <a:pt x="30630" y="215420"/>
                  </a:lnTo>
                  <a:lnTo>
                    <a:pt x="41300" y="196738"/>
                  </a:lnTo>
                  <a:lnTo>
                    <a:pt x="48590" y="191990"/>
                  </a:lnTo>
                  <a:lnTo>
                    <a:pt x="66050" y="189834"/>
                  </a:lnTo>
                  <a:lnTo>
                    <a:pt x="82388" y="195895"/>
                  </a:lnTo>
                  <a:lnTo>
                    <a:pt x="97448" y="207558"/>
                  </a:lnTo>
                  <a:lnTo>
                    <a:pt x="117911" y="233854"/>
                  </a:lnTo>
                  <a:lnTo>
                    <a:pt x="130733" y="265043"/>
                  </a:lnTo>
                  <a:lnTo>
                    <a:pt x="133882" y="298720"/>
                  </a:lnTo>
                  <a:lnTo>
                    <a:pt x="132539" y="304432"/>
                  </a:lnTo>
                  <a:lnTo>
                    <a:pt x="1263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642238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792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58134" y="564568"/>
              <a:ext cx="118510" cy="369818"/>
            </a:xfrm>
            <a:custGeom>
              <a:avLst/>
              <a:gdLst/>
              <a:ahLst/>
              <a:cxnLst/>
              <a:rect l="0" t="0" r="0" b="0"/>
              <a:pathLst>
                <a:path w="118510" h="369818">
                  <a:moveTo>
                    <a:pt x="0" y="77670"/>
                  </a:moveTo>
                  <a:lnTo>
                    <a:pt x="5589" y="136287"/>
                  </a:lnTo>
                  <a:lnTo>
                    <a:pt x="17959" y="197696"/>
                  </a:lnTo>
                  <a:lnTo>
                    <a:pt x="28547" y="259220"/>
                  </a:lnTo>
                  <a:lnTo>
                    <a:pt x="36575" y="321762"/>
                  </a:lnTo>
                  <a:lnTo>
                    <a:pt x="41020" y="369817"/>
                  </a:lnTo>
                  <a:lnTo>
                    <a:pt x="41628" y="362711"/>
                  </a:lnTo>
                  <a:lnTo>
                    <a:pt x="33007" y="302851"/>
                  </a:lnTo>
                  <a:lnTo>
                    <a:pt x="30697" y="250225"/>
                  </a:lnTo>
                  <a:lnTo>
                    <a:pt x="23308" y="198582"/>
                  </a:lnTo>
                  <a:lnTo>
                    <a:pt x="21502" y="138339"/>
                  </a:lnTo>
                  <a:lnTo>
                    <a:pt x="22315" y="75313"/>
                  </a:lnTo>
                  <a:lnTo>
                    <a:pt x="35723" y="15575"/>
                  </a:lnTo>
                  <a:lnTo>
                    <a:pt x="42533" y="8197"/>
                  </a:lnTo>
                  <a:lnTo>
                    <a:pt x="62577" y="0"/>
                  </a:lnTo>
                  <a:lnTo>
                    <a:pt x="72134" y="154"/>
                  </a:lnTo>
                  <a:lnTo>
                    <a:pt x="88992" y="6563"/>
                  </a:lnTo>
                  <a:lnTo>
                    <a:pt x="101163" y="20331"/>
                  </a:lnTo>
                  <a:lnTo>
                    <a:pt x="118509" y="63354"/>
                  </a:lnTo>
                  <a:lnTo>
                    <a:pt x="118432" y="103194"/>
                  </a:lnTo>
                  <a:lnTo>
                    <a:pt x="110738" y="124499"/>
                  </a:lnTo>
                  <a:lnTo>
                    <a:pt x="105411" y="133456"/>
                  </a:lnTo>
                  <a:lnTo>
                    <a:pt x="90133" y="146527"/>
                  </a:lnTo>
                  <a:lnTo>
                    <a:pt x="70475" y="155066"/>
                  </a:lnTo>
                  <a:lnTo>
                    <a:pt x="37779" y="158704"/>
                  </a:lnTo>
                  <a:lnTo>
                    <a:pt x="32205" y="157429"/>
                  </a:lnTo>
                  <a:lnTo>
                    <a:pt x="21057" y="151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47647" y="537095"/>
              <a:ext cx="147400" cy="184930"/>
            </a:xfrm>
            <a:custGeom>
              <a:avLst/>
              <a:gdLst/>
              <a:ahLst/>
              <a:cxnLst/>
              <a:rect l="0" t="0" r="0" b="0"/>
              <a:pathLst>
                <a:path w="147400" h="184930">
                  <a:moveTo>
                    <a:pt x="0" y="84086"/>
                  </a:moveTo>
                  <a:lnTo>
                    <a:pt x="58617" y="93151"/>
                  </a:lnTo>
                  <a:lnTo>
                    <a:pt x="93407" y="88592"/>
                  </a:lnTo>
                  <a:lnTo>
                    <a:pt x="102046" y="83580"/>
                  </a:lnTo>
                  <a:lnTo>
                    <a:pt x="114764" y="68653"/>
                  </a:lnTo>
                  <a:lnTo>
                    <a:pt x="118077" y="47201"/>
                  </a:lnTo>
                  <a:lnTo>
                    <a:pt x="114480" y="24409"/>
                  </a:lnTo>
                  <a:lnTo>
                    <a:pt x="105082" y="6480"/>
                  </a:lnTo>
                  <a:lnTo>
                    <a:pt x="96961" y="1933"/>
                  </a:lnTo>
                  <a:lnTo>
                    <a:pt x="75459" y="0"/>
                  </a:lnTo>
                  <a:lnTo>
                    <a:pt x="53425" y="6160"/>
                  </a:lnTo>
                  <a:lnTo>
                    <a:pt x="42636" y="11078"/>
                  </a:lnTo>
                  <a:lnTo>
                    <a:pt x="27528" y="29021"/>
                  </a:lnTo>
                  <a:lnTo>
                    <a:pt x="8297" y="73079"/>
                  </a:lnTo>
                  <a:lnTo>
                    <a:pt x="2459" y="110590"/>
                  </a:lnTo>
                  <a:lnTo>
                    <a:pt x="7332" y="134470"/>
                  </a:lnTo>
                  <a:lnTo>
                    <a:pt x="23230" y="164525"/>
                  </a:lnTo>
                  <a:lnTo>
                    <a:pt x="29525" y="172807"/>
                  </a:lnTo>
                  <a:lnTo>
                    <a:pt x="48997" y="182009"/>
                  </a:lnTo>
                  <a:lnTo>
                    <a:pt x="72079" y="184929"/>
                  </a:lnTo>
                  <a:lnTo>
                    <a:pt x="126129" y="174286"/>
                  </a:lnTo>
                  <a:lnTo>
                    <a:pt x="137946" y="167848"/>
                  </a:lnTo>
                  <a:lnTo>
                    <a:pt x="147399" y="157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326383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63072"/>
                  </a:lnTo>
                  <a:lnTo>
                    <a:pt x="3120" y="315813"/>
                  </a:lnTo>
                  <a:lnTo>
                    <a:pt x="8334" y="365366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87684" y="562866"/>
              <a:ext cx="175861" cy="188236"/>
            </a:xfrm>
            <a:custGeom>
              <a:avLst/>
              <a:gdLst/>
              <a:ahLst/>
              <a:cxnLst/>
              <a:rect l="0" t="0" r="0" b="0"/>
              <a:pathLst>
                <a:path w="175861" h="188236">
                  <a:moveTo>
                    <a:pt x="91632" y="121486"/>
                  </a:moveTo>
                  <a:lnTo>
                    <a:pt x="102810" y="104718"/>
                  </a:lnTo>
                  <a:lnTo>
                    <a:pt x="105179" y="84008"/>
                  </a:lnTo>
                  <a:lnTo>
                    <a:pt x="97167" y="38174"/>
                  </a:lnTo>
                  <a:lnTo>
                    <a:pt x="82093" y="11533"/>
                  </a:lnTo>
                  <a:lnTo>
                    <a:pt x="73574" y="6070"/>
                  </a:lnTo>
                  <a:lnTo>
                    <a:pt x="51631" y="0"/>
                  </a:lnTo>
                  <a:lnTo>
                    <a:pt x="41568" y="1891"/>
                  </a:lnTo>
                  <a:lnTo>
                    <a:pt x="24147" y="13350"/>
                  </a:lnTo>
                  <a:lnTo>
                    <a:pt x="11726" y="33261"/>
                  </a:lnTo>
                  <a:lnTo>
                    <a:pt x="3475" y="58878"/>
                  </a:lnTo>
                  <a:lnTo>
                    <a:pt x="0" y="105015"/>
                  </a:lnTo>
                  <a:lnTo>
                    <a:pt x="7030" y="147671"/>
                  </a:lnTo>
                  <a:lnTo>
                    <a:pt x="17376" y="171728"/>
                  </a:lnTo>
                  <a:lnTo>
                    <a:pt x="25750" y="179547"/>
                  </a:lnTo>
                  <a:lnTo>
                    <a:pt x="47533" y="188235"/>
                  </a:lnTo>
                  <a:lnTo>
                    <a:pt x="57553" y="188212"/>
                  </a:lnTo>
                  <a:lnTo>
                    <a:pt x="74926" y="181948"/>
                  </a:lnTo>
                  <a:lnTo>
                    <a:pt x="87327" y="165125"/>
                  </a:lnTo>
                  <a:lnTo>
                    <a:pt x="108612" y="110942"/>
                  </a:lnTo>
                  <a:lnTo>
                    <a:pt x="112311" y="110947"/>
                  </a:lnTo>
                  <a:lnTo>
                    <a:pt x="120710" y="121481"/>
                  </a:lnTo>
                  <a:lnTo>
                    <a:pt x="151887" y="168307"/>
                  </a:lnTo>
                  <a:lnTo>
                    <a:pt x="162476" y="177390"/>
                  </a:lnTo>
                  <a:lnTo>
                    <a:pt x="175860" y="184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53015" y="568455"/>
              <a:ext cx="199116" cy="365092"/>
            </a:xfrm>
            <a:custGeom>
              <a:avLst/>
              <a:gdLst/>
              <a:ahLst/>
              <a:cxnLst/>
              <a:rect l="0" t="0" r="0" b="0"/>
              <a:pathLst>
                <a:path w="199116" h="365092">
                  <a:moveTo>
                    <a:pt x="136871" y="115897"/>
                  </a:moveTo>
                  <a:lnTo>
                    <a:pt x="148049" y="99129"/>
                  </a:lnTo>
                  <a:lnTo>
                    <a:pt x="155001" y="66345"/>
                  </a:lnTo>
                  <a:lnTo>
                    <a:pt x="151471" y="32585"/>
                  </a:lnTo>
                  <a:lnTo>
                    <a:pt x="139850" y="14138"/>
                  </a:lnTo>
                  <a:lnTo>
                    <a:pt x="131838" y="5944"/>
                  </a:lnTo>
                  <a:lnTo>
                    <a:pt x="121817" y="1651"/>
                  </a:lnTo>
                  <a:lnTo>
                    <a:pt x="98205" y="0"/>
                  </a:lnTo>
                  <a:lnTo>
                    <a:pt x="78352" y="6285"/>
                  </a:lnTo>
                  <a:lnTo>
                    <a:pt x="69782" y="11237"/>
                  </a:lnTo>
                  <a:lnTo>
                    <a:pt x="57141" y="26098"/>
                  </a:lnTo>
                  <a:lnTo>
                    <a:pt x="52132" y="34974"/>
                  </a:lnTo>
                  <a:lnTo>
                    <a:pt x="45082" y="75412"/>
                  </a:lnTo>
                  <a:lnTo>
                    <a:pt x="48583" y="113260"/>
                  </a:lnTo>
                  <a:lnTo>
                    <a:pt x="57077" y="132662"/>
                  </a:lnTo>
                  <a:lnTo>
                    <a:pt x="62618" y="141112"/>
                  </a:lnTo>
                  <a:lnTo>
                    <a:pt x="78133" y="153620"/>
                  </a:lnTo>
                  <a:lnTo>
                    <a:pt x="87184" y="158593"/>
                  </a:lnTo>
                  <a:lnTo>
                    <a:pt x="95557" y="159569"/>
                  </a:lnTo>
                  <a:lnTo>
                    <a:pt x="111100" y="154414"/>
                  </a:lnTo>
                  <a:lnTo>
                    <a:pt x="133004" y="138358"/>
                  </a:lnTo>
                  <a:lnTo>
                    <a:pt x="148723" y="113193"/>
                  </a:lnTo>
                  <a:lnTo>
                    <a:pt x="152961" y="110585"/>
                  </a:lnTo>
                  <a:lnTo>
                    <a:pt x="156956" y="112356"/>
                  </a:lnTo>
                  <a:lnTo>
                    <a:pt x="160790" y="117045"/>
                  </a:lnTo>
                  <a:lnTo>
                    <a:pt x="182437" y="178630"/>
                  </a:lnTo>
                  <a:lnTo>
                    <a:pt x="195351" y="229501"/>
                  </a:lnTo>
                  <a:lnTo>
                    <a:pt x="199115" y="284610"/>
                  </a:lnTo>
                  <a:lnTo>
                    <a:pt x="197290" y="311373"/>
                  </a:lnTo>
                  <a:lnTo>
                    <a:pt x="188680" y="334966"/>
                  </a:lnTo>
                  <a:lnTo>
                    <a:pt x="173935" y="350911"/>
                  </a:lnTo>
                  <a:lnTo>
                    <a:pt x="165090" y="356801"/>
                  </a:lnTo>
                  <a:lnTo>
                    <a:pt x="124695" y="365091"/>
                  </a:lnTo>
                  <a:lnTo>
                    <a:pt x="61221" y="359788"/>
                  </a:lnTo>
                  <a:lnTo>
                    <a:pt x="26719" y="355447"/>
                  </a:lnTo>
                  <a:lnTo>
                    <a:pt x="0" y="3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0286" y="607611"/>
              <a:ext cx="179433" cy="187621"/>
            </a:xfrm>
            <a:custGeom>
              <a:avLst/>
              <a:gdLst/>
              <a:ahLst/>
              <a:cxnLst/>
              <a:rect l="0" t="0" r="0" b="0"/>
              <a:pathLst>
                <a:path w="179433" h="187621">
                  <a:moveTo>
                    <a:pt x="87527" y="3041"/>
                  </a:moveTo>
                  <a:lnTo>
                    <a:pt x="65170" y="3041"/>
                  </a:lnTo>
                  <a:lnTo>
                    <a:pt x="47955" y="9280"/>
                  </a:lnTo>
                  <a:lnTo>
                    <a:pt x="32505" y="21022"/>
                  </a:lnTo>
                  <a:lnTo>
                    <a:pt x="17839" y="37939"/>
                  </a:lnTo>
                  <a:lnTo>
                    <a:pt x="2018" y="72783"/>
                  </a:lnTo>
                  <a:lnTo>
                    <a:pt x="0" y="99158"/>
                  </a:lnTo>
                  <a:lnTo>
                    <a:pt x="8237" y="148629"/>
                  </a:lnTo>
                  <a:lnTo>
                    <a:pt x="23821" y="167573"/>
                  </a:lnTo>
                  <a:lnTo>
                    <a:pt x="46345" y="181451"/>
                  </a:lnTo>
                  <a:lnTo>
                    <a:pt x="71954" y="187620"/>
                  </a:lnTo>
                  <a:lnTo>
                    <a:pt x="92694" y="184122"/>
                  </a:lnTo>
                  <a:lnTo>
                    <a:pt x="139680" y="156349"/>
                  </a:lnTo>
                  <a:lnTo>
                    <a:pt x="162381" y="134903"/>
                  </a:lnTo>
                  <a:lnTo>
                    <a:pt x="172658" y="116629"/>
                  </a:lnTo>
                  <a:lnTo>
                    <a:pt x="179432" y="81021"/>
                  </a:lnTo>
                  <a:lnTo>
                    <a:pt x="175849" y="46423"/>
                  </a:lnTo>
                  <a:lnTo>
                    <a:pt x="164216" y="27782"/>
                  </a:lnTo>
                  <a:lnTo>
                    <a:pt x="147347" y="12867"/>
                  </a:lnTo>
                  <a:lnTo>
                    <a:pt x="128152" y="2339"/>
                  </a:lnTo>
                  <a:lnTo>
                    <a:pt x="104803" y="0"/>
                  </a:lnTo>
                  <a:lnTo>
                    <a:pt x="55941" y="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2683" y="842279"/>
              <a:ext cx="1968831" cy="31587"/>
            </a:xfrm>
            <a:custGeom>
              <a:avLst/>
              <a:gdLst/>
              <a:ahLst/>
              <a:cxnLst/>
              <a:rect l="0" t="0" r="0" b="0"/>
              <a:pathLst>
                <a:path w="1968831" h="31587">
                  <a:moveTo>
                    <a:pt x="1968830" y="21057"/>
                  </a:moveTo>
                  <a:lnTo>
                    <a:pt x="1910213" y="21057"/>
                  </a:lnTo>
                  <a:lnTo>
                    <a:pt x="1848803" y="21057"/>
                  </a:lnTo>
                  <a:lnTo>
                    <a:pt x="1787280" y="21057"/>
                  </a:lnTo>
                  <a:lnTo>
                    <a:pt x="1736442" y="21057"/>
                  </a:lnTo>
                  <a:lnTo>
                    <a:pt x="1684335" y="21057"/>
                  </a:lnTo>
                  <a:lnTo>
                    <a:pt x="1631851" y="21057"/>
                  </a:lnTo>
                  <a:lnTo>
                    <a:pt x="1582375" y="17938"/>
                  </a:lnTo>
                  <a:lnTo>
                    <a:pt x="1534960" y="12724"/>
                  </a:lnTo>
                  <a:lnTo>
                    <a:pt x="1483867" y="11179"/>
                  </a:lnTo>
                  <a:lnTo>
                    <a:pt x="1434802" y="10722"/>
                  </a:lnTo>
                  <a:lnTo>
                    <a:pt x="1387510" y="10586"/>
                  </a:lnTo>
                  <a:lnTo>
                    <a:pt x="1324717" y="10540"/>
                  </a:lnTo>
                  <a:lnTo>
                    <a:pt x="1275863" y="10532"/>
                  </a:lnTo>
                  <a:lnTo>
                    <a:pt x="1224343" y="10530"/>
                  </a:lnTo>
                  <a:lnTo>
                    <a:pt x="1161768" y="10529"/>
                  </a:lnTo>
                  <a:lnTo>
                    <a:pt x="1111508" y="9359"/>
                  </a:lnTo>
                  <a:lnTo>
                    <a:pt x="1060742" y="3293"/>
                  </a:lnTo>
                  <a:lnTo>
                    <a:pt x="997954" y="651"/>
                  </a:lnTo>
                  <a:lnTo>
                    <a:pt x="940751" y="5718"/>
                  </a:lnTo>
                  <a:lnTo>
                    <a:pt x="886081" y="9579"/>
                  </a:lnTo>
                  <a:lnTo>
                    <a:pt x="823290" y="7222"/>
                  </a:lnTo>
                  <a:lnTo>
                    <a:pt x="759890" y="1427"/>
                  </a:lnTo>
                  <a:lnTo>
                    <a:pt x="698277" y="282"/>
                  </a:lnTo>
                  <a:lnTo>
                    <a:pt x="649354" y="84"/>
                  </a:lnTo>
                  <a:lnTo>
                    <a:pt x="590309" y="17"/>
                  </a:lnTo>
                  <a:lnTo>
                    <a:pt x="527996" y="4"/>
                  </a:lnTo>
                  <a:lnTo>
                    <a:pt x="467767" y="1"/>
                  </a:lnTo>
                  <a:lnTo>
                    <a:pt x="407691" y="0"/>
                  </a:lnTo>
                  <a:lnTo>
                    <a:pt x="345434" y="0"/>
                  </a:lnTo>
                  <a:lnTo>
                    <a:pt x="296673" y="0"/>
                  </a:lnTo>
                  <a:lnTo>
                    <a:pt x="237370" y="1170"/>
                  </a:lnTo>
                  <a:lnTo>
                    <a:pt x="184409" y="8334"/>
                  </a:lnTo>
                  <a:lnTo>
                    <a:pt x="129493" y="15684"/>
                  </a:lnTo>
                  <a:lnTo>
                    <a:pt x="76445" y="21166"/>
                  </a:lnTo>
                  <a:lnTo>
                    <a:pt x="27146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74197" y="589595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10529"/>
                  </a:moveTo>
                  <a:lnTo>
                    <a:pt x="88863" y="2196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73740" y="2006945"/>
            <a:ext cx="1221307" cy="562009"/>
            <a:chOff x="273740" y="2006945"/>
            <a:chExt cx="1221307" cy="562009"/>
          </a:xfrm>
        </p:grpSpPr>
        <p:sp>
          <p:nvSpPr>
            <p:cNvPr id="18" name="Freeform 17"/>
            <p:cNvSpPr/>
            <p:nvPr/>
          </p:nvSpPr>
          <p:spPr>
            <a:xfrm>
              <a:off x="400082" y="2074114"/>
              <a:ext cx="21017" cy="347441"/>
            </a:xfrm>
            <a:custGeom>
              <a:avLst/>
              <a:gdLst/>
              <a:ahLst/>
              <a:cxnLst/>
              <a:rect l="0" t="0" r="0" b="0"/>
              <a:pathLst>
                <a:path w="21017" h="347441">
                  <a:moveTo>
                    <a:pt x="0" y="0"/>
                  </a:moveTo>
                  <a:lnTo>
                    <a:pt x="8334" y="54144"/>
                  </a:lnTo>
                  <a:lnTo>
                    <a:pt x="15684" y="109091"/>
                  </a:lnTo>
                  <a:lnTo>
                    <a:pt x="19996" y="172240"/>
                  </a:lnTo>
                  <a:lnTo>
                    <a:pt x="20848" y="234107"/>
                  </a:lnTo>
                  <a:lnTo>
                    <a:pt x="21016" y="296717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3740" y="2006945"/>
              <a:ext cx="329668" cy="453057"/>
            </a:xfrm>
            <a:custGeom>
              <a:avLst/>
              <a:gdLst/>
              <a:ahLst/>
              <a:cxnLst/>
              <a:rect l="0" t="0" r="0" b="0"/>
              <a:pathLst>
                <a:path w="329668" h="453057">
                  <a:moveTo>
                    <a:pt x="0" y="119811"/>
                  </a:moveTo>
                  <a:lnTo>
                    <a:pt x="20244" y="75848"/>
                  </a:lnTo>
                  <a:lnTo>
                    <a:pt x="59899" y="29018"/>
                  </a:lnTo>
                  <a:lnTo>
                    <a:pt x="86378" y="13231"/>
                  </a:lnTo>
                  <a:lnTo>
                    <a:pt x="116451" y="1144"/>
                  </a:lnTo>
                  <a:lnTo>
                    <a:pt x="137154" y="0"/>
                  </a:lnTo>
                  <a:lnTo>
                    <a:pt x="179041" y="8797"/>
                  </a:lnTo>
                  <a:lnTo>
                    <a:pt x="204998" y="24007"/>
                  </a:lnTo>
                  <a:lnTo>
                    <a:pt x="241884" y="60084"/>
                  </a:lnTo>
                  <a:lnTo>
                    <a:pt x="248994" y="69464"/>
                  </a:lnTo>
                  <a:lnTo>
                    <a:pt x="256893" y="92366"/>
                  </a:lnTo>
                  <a:lnTo>
                    <a:pt x="259234" y="118141"/>
                  </a:lnTo>
                  <a:lnTo>
                    <a:pt x="256375" y="145195"/>
                  </a:lnTo>
                  <a:lnTo>
                    <a:pt x="248086" y="166578"/>
                  </a:lnTo>
                  <a:lnTo>
                    <a:pt x="223700" y="199369"/>
                  </a:lnTo>
                  <a:lnTo>
                    <a:pt x="197693" y="215653"/>
                  </a:lnTo>
                  <a:lnTo>
                    <a:pt x="164483" y="229297"/>
                  </a:lnTo>
                  <a:lnTo>
                    <a:pt x="198739" y="225880"/>
                  </a:lnTo>
                  <a:lnTo>
                    <a:pt x="220520" y="231684"/>
                  </a:lnTo>
                  <a:lnTo>
                    <a:pt x="281099" y="259455"/>
                  </a:lnTo>
                  <a:lnTo>
                    <a:pt x="304387" y="281680"/>
                  </a:lnTo>
                  <a:lnTo>
                    <a:pt x="322986" y="310492"/>
                  </a:lnTo>
                  <a:lnTo>
                    <a:pt x="327628" y="320631"/>
                  </a:lnTo>
                  <a:lnTo>
                    <a:pt x="329667" y="341256"/>
                  </a:lnTo>
                  <a:lnTo>
                    <a:pt x="321443" y="383092"/>
                  </a:lnTo>
                  <a:lnTo>
                    <a:pt x="306333" y="414629"/>
                  </a:lnTo>
                  <a:lnTo>
                    <a:pt x="290566" y="429436"/>
                  </a:lnTo>
                  <a:lnTo>
                    <a:pt x="258839" y="444349"/>
                  </a:lnTo>
                  <a:lnTo>
                    <a:pt x="219803" y="453056"/>
                  </a:lnTo>
                  <a:lnTo>
                    <a:pt x="181721" y="452517"/>
                  </a:lnTo>
                  <a:lnTo>
                    <a:pt x="119467" y="445857"/>
                  </a:lnTo>
                  <a:lnTo>
                    <a:pt x="77541" y="438026"/>
                  </a:lnTo>
                  <a:lnTo>
                    <a:pt x="52643" y="435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7626" y="2271471"/>
              <a:ext cx="214654" cy="181962"/>
            </a:xfrm>
            <a:custGeom>
              <a:avLst/>
              <a:gdLst/>
              <a:ahLst/>
              <a:cxnLst/>
              <a:rect l="0" t="0" r="0" b="0"/>
              <a:pathLst>
                <a:path w="214654" h="181962">
                  <a:moveTo>
                    <a:pt x="130425" y="65855"/>
                  </a:moveTo>
                  <a:lnTo>
                    <a:pt x="115771" y="21892"/>
                  </a:lnTo>
                  <a:lnTo>
                    <a:pt x="102855" y="8102"/>
                  </a:lnTo>
                  <a:lnTo>
                    <a:pt x="94498" y="2786"/>
                  </a:lnTo>
                  <a:lnTo>
                    <a:pt x="72734" y="0"/>
                  </a:lnTo>
                  <a:lnTo>
                    <a:pt x="49802" y="3831"/>
                  </a:lnTo>
                  <a:lnTo>
                    <a:pt x="31812" y="13332"/>
                  </a:lnTo>
                  <a:lnTo>
                    <a:pt x="19137" y="28474"/>
                  </a:lnTo>
                  <a:lnTo>
                    <a:pt x="5424" y="62968"/>
                  </a:lnTo>
                  <a:lnTo>
                    <a:pt x="0" y="92648"/>
                  </a:lnTo>
                  <a:lnTo>
                    <a:pt x="1489" y="121437"/>
                  </a:lnTo>
                  <a:lnTo>
                    <a:pt x="14493" y="158363"/>
                  </a:lnTo>
                  <a:lnTo>
                    <a:pt x="29767" y="174430"/>
                  </a:lnTo>
                  <a:lnTo>
                    <a:pt x="38753" y="180352"/>
                  </a:lnTo>
                  <a:lnTo>
                    <a:pt x="48254" y="181961"/>
                  </a:lnTo>
                  <a:lnTo>
                    <a:pt x="68168" y="177509"/>
                  </a:lnTo>
                  <a:lnTo>
                    <a:pt x="85598" y="164612"/>
                  </a:lnTo>
                  <a:lnTo>
                    <a:pt x="93521" y="156260"/>
                  </a:lnTo>
                  <a:lnTo>
                    <a:pt x="102325" y="131381"/>
                  </a:lnTo>
                  <a:lnTo>
                    <a:pt x="113566" y="78928"/>
                  </a:lnTo>
                  <a:lnTo>
                    <a:pt x="116846" y="74571"/>
                  </a:lnTo>
                  <a:lnTo>
                    <a:pt x="120203" y="75175"/>
                  </a:lnTo>
                  <a:lnTo>
                    <a:pt x="127052" y="85205"/>
                  </a:lnTo>
                  <a:lnTo>
                    <a:pt x="139824" y="109413"/>
                  </a:lnTo>
                  <a:lnTo>
                    <a:pt x="164796" y="130754"/>
                  </a:lnTo>
                  <a:lnTo>
                    <a:pt x="184306" y="140712"/>
                  </a:lnTo>
                  <a:lnTo>
                    <a:pt x="192082" y="142666"/>
                  </a:lnTo>
                  <a:lnTo>
                    <a:pt x="214653" y="13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1751" y="2274155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2662" y="60873"/>
                  </a:lnTo>
                  <a:lnTo>
                    <a:pt x="55225" y="7384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0165" y="2253098"/>
              <a:ext cx="200043" cy="315856"/>
            </a:xfrm>
            <a:custGeom>
              <a:avLst/>
              <a:gdLst/>
              <a:ahLst/>
              <a:cxnLst/>
              <a:rect l="0" t="0" r="0" b="0"/>
              <a:pathLst>
                <a:path w="200043" h="315856">
                  <a:moveTo>
                    <a:pt x="200042" y="0"/>
                  </a:moveTo>
                  <a:lnTo>
                    <a:pt x="175995" y="17981"/>
                  </a:lnTo>
                  <a:lnTo>
                    <a:pt x="133407" y="74354"/>
                  </a:lnTo>
                  <a:lnTo>
                    <a:pt x="92683" y="132017"/>
                  </a:lnTo>
                  <a:lnTo>
                    <a:pt x="60639" y="185262"/>
                  </a:lnTo>
                  <a:lnTo>
                    <a:pt x="24695" y="241596"/>
                  </a:lnTo>
                  <a:lnTo>
                    <a:pt x="6091" y="2829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96393" y="2274155"/>
              <a:ext cx="134085" cy="152748"/>
            </a:xfrm>
            <a:custGeom>
              <a:avLst/>
              <a:gdLst/>
              <a:ahLst/>
              <a:cxnLst/>
              <a:rect l="0" t="0" r="0" b="0"/>
              <a:pathLst>
                <a:path w="134085" h="152748">
                  <a:moveTo>
                    <a:pt x="77513" y="21057"/>
                  </a:moveTo>
                  <a:lnTo>
                    <a:pt x="60746" y="15468"/>
                  </a:lnTo>
                  <a:lnTo>
                    <a:pt x="43155" y="18963"/>
                  </a:lnTo>
                  <a:lnTo>
                    <a:pt x="33551" y="23171"/>
                  </a:lnTo>
                  <a:lnTo>
                    <a:pt x="19760" y="37204"/>
                  </a:lnTo>
                  <a:lnTo>
                    <a:pt x="1374" y="74809"/>
                  </a:lnTo>
                  <a:lnTo>
                    <a:pt x="0" y="98369"/>
                  </a:lnTo>
                  <a:lnTo>
                    <a:pt x="4458" y="122099"/>
                  </a:lnTo>
                  <a:lnTo>
                    <a:pt x="14239" y="140444"/>
                  </a:lnTo>
                  <a:lnTo>
                    <a:pt x="22462" y="146272"/>
                  </a:lnTo>
                  <a:lnTo>
                    <a:pt x="44077" y="152747"/>
                  </a:lnTo>
                  <a:lnTo>
                    <a:pt x="66162" y="149386"/>
                  </a:lnTo>
                  <a:lnTo>
                    <a:pt x="95207" y="134340"/>
                  </a:lnTo>
                  <a:lnTo>
                    <a:pt x="109944" y="120538"/>
                  </a:lnTo>
                  <a:lnTo>
                    <a:pt x="132852" y="72935"/>
                  </a:lnTo>
                  <a:lnTo>
                    <a:pt x="134084" y="52303"/>
                  </a:lnTo>
                  <a:lnTo>
                    <a:pt x="129562" y="32604"/>
                  </a:lnTo>
                  <a:lnTo>
                    <a:pt x="119753" y="16051"/>
                  </a:lnTo>
                  <a:lnTo>
                    <a:pt x="107595" y="7134"/>
                  </a:lnTo>
                  <a:lnTo>
                    <a:pt x="88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81337" y="2232041"/>
              <a:ext cx="163303" cy="186038"/>
            </a:xfrm>
            <a:custGeom>
              <a:avLst/>
              <a:gdLst/>
              <a:ahLst/>
              <a:cxnLst/>
              <a:rect l="0" t="0" r="0" b="0"/>
              <a:pathLst>
                <a:path w="163303" h="186038">
                  <a:moveTo>
                    <a:pt x="8383" y="21057"/>
                  </a:moveTo>
                  <a:lnTo>
                    <a:pt x="2794" y="79674"/>
                  </a:lnTo>
                  <a:lnTo>
                    <a:pt x="0" y="132678"/>
                  </a:lnTo>
                  <a:lnTo>
                    <a:pt x="3877" y="156064"/>
                  </a:lnTo>
                  <a:lnTo>
                    <a:pt x="8888" y="164874"/>
                  </a:lnTo>
                  <a:lnTo>
                    <a:pt x="23815" y="177783"/>
                  </a:lnTo>
                  <a:lnTo>
                    <a:pt x="45267" y="184300"/>
                  </a:lnTo>
                  <a:lnTo>
                    <a:pt x="57539" y="186037"/>
                  </a:lnTo>
                  <a:lnTo>
                    <a:pt x="80533" y="181729"/>
                  </a:lnTo>
                  <a:lnTo>
                    <a:pt x="110089" y="166150"/>
                  </a:lnTo>
                  <a:lnTo>
                    <a:pt x="133664" y="143596"/>
                  </a:lnTo>
                  <a:lnTo>
                    <a:pt x="147122" y="123482"/>
                  </a:lnTo>
                  <a:lnTo>
                    <a:pt x="160105" y="85850"/>
                  </a:lnTo>
                  <a:lnTo>
                    <a:pt x="163302" y="46234"/>
                  </a:lnTo>
                  <a:lnTo>
                    <a:pt x="157360" y="15259"/>
                  </a:lnTo>
                  <a:lnTo>
                    <a:pt x="154494" y="10173"/>
                  </a:lnTo>
                  <a:lnTo>
                    <a:pt x="1452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21347" y="226362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7968" y="2474197"/>
              <a:ext cx="1000209" cy="73700"/>
            </a:xfrm>
            <a:custGeom>
              <a:avLst/>
              <a:gdLst/>
              <a:ahLst/>
              <a:cxnLst/>
              <a:rect l="0" t="0" r="0" b="0"/>
              <a:pathLst>
                <a:path w="1000209" h="73700">
                  <a:moveTo>
                    <a:pt x="1000208" y="0"/>
                  </a:moveTo>
                  <a:lnTo>
                    <a:pt x="941591" y="0"/>
                  </a:lnTo>
                  <a:lnTo>
                    <a:pt x="887417" y="0"/>
                  </a:lnTo>
                  <a:lnTo>
                    <a:pt x="828536" y="0"/>
                  </a:lnTo>
                  <a:lnTo>
                    <a:pt x="772105" y="5589"/>
                  </a:lnTo>
                  <a:lnTo>
                    <a:pt x="719927" y="10722"/>
                  </a:lnTo>
                  <a:lnTo>
                    <a:pt x="658232" y="19464"/>
                  </a:lnTo>
                  <a:lnTo>
                    <a:pt x="597725" y="29180"/>
                  </a:lnTo>
                  <a:lnTo>
                    <a:pt x="543499" y="31110"/>
                  </a:lnTo>
                  <a:lnTo>
                    <a:pt x="486557" y="39897"/>
                  </a:lnTo>
                  <a:lnTo>
                    <a:pt x="423317" y="49778"/>
                  </a:lnTo>
                  <a:lnTo>
                    <a:pt x="365418" y="52076"/>
                  </a:lnTo>
                  <a:lnTo>
                    <a:pt x="317413" y="52474"/>
                  </a:lnTo>
                  <a:lnTo>
                    <a:pt x="256025" y="53779"/>
                  </a:lnTo>
                  <a:lnTo>
                    <a:pt x="205971" y="59868"/>
                  </a:lnTo>
                  <a:lnTo>
                    <a:pt x="155265" y="62192"/>
                  </a:lnTo>
                  <a:lnTo>
                    <a:pt x="92498" y="62977"/>
                  </a:lnTo>
                  <a:lnTo>
                    <a:pt x="35299" y="6872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15854" y="3447118"/>
            <a:ext cx="1389763" cy="511598"/>
            <a:chOff x="315854" y="3447118"/>
            <a:chExt cx="1389763" cy="511598"/>
          </a:xfrm>
        </p:grpSpPr>
        <p:sp>
          <p:nvSpPr>
            <p:cNvPr id="28" name="Freeform 27"/>
            <p:cNvSpPr/>
            <p:nvPr/>
          </p:nvSpPr>
          <p:spPr>
            <a:xfrm>
              <a:off x="436607" y="3516518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6699" y="186071"/>
                  </a:lnTo>
                  <a:lnTo>
                    <a:pt x="13911" y="242168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5854" y="3447118"/>
              <a:ext cx="313103" cy="393859"/>
            </a:xfrm>
            <a:custGeom>
              <a:avLst/>
              <a:gdLst/>
              <a:ahLst/>
              <a:cxnLst/>
              <a:rect l="0" t="0" r="0" b="0"/>
              <a:pathLst>
                <a:path w="313103" h="393859">
                  <a:moveTo>
                    <a:pt x="0" y="153628"/>
                  </a:moveTo>
                  <a:lnTo>
                    <a:pt x="20244" y="109665"/>
                  </a:lnTo>
                  <a:lnTo>
                    <a:pt x="66839" y="48429"/>
                  </a:lnTo>
                  <a:lnTo>
                    <a:pt x="90124" y="24842"/>
                  </a:lnTo>
                  <a:lnTo>
                    <a:pt x="112975" y="10212"/>
                  </a:lnTo>
                  <a:lnTo>
                    <a:pt x="152148" y="0"/>
                  </a:lnTo>
                  <a:lnTo>
                    <a:pt x="187801" y="2564"/>
                  </a:lnTo>
                  <a:lnTo>
                    <a:pt x="220591" y="16321"/>
                  </a:lnTo>
                  <a:lnTo>
                    <a:pt x="227780" y="24655"/>
                  </a:lnTo>
                  <a:lnTo>
                    <a:pt x="235766" y="46394"/>
                  </a:lnTo>
                  <a:lnTo>
                    <a:pt x="236197" y="68534"/>
                  </a:lnTo>
                  <a:lnTo>
                    <a:pt x="231318" y="88902"/>
                  </a:lnTo>
                  <a:lnTo>
                    <a:pt x="202586" y="133983"/>
                  </a:lnTo>
                  <a:lnTo>
                    <a:pt x="173898" y="163049"/>
                  </a:lnTo>
                  <a:lnTo>
                    <a:pt x="175594" y="164588"/>
                  </a:lnTo>
                  <a:lnTo>
                    <a:pt x="230983" y="167314"/>
                  </a:lnTo>
                  <a:lnTo>
                    <a:pt x="251228" y="173748"/>
                  </a:lnTo>
                  <a:lnTo>
                    <a:pt x="268025" y="184407"/>
                  </a:lnTo>
                  <a:lnTo>
                    <a:pt x="290635" y="209151"/>
                  </a:lnTo>
                  <a:lnTo>
                    <a:pt x="306563" y="238709"/>
                  </a:lnTo>
                  <a:lnTo>
                    <a:pt x="313102" y="275283"/>
                  </a:lnTo>
                  <a:lnTo>
                    <a:pt x="309450" y="310167"/>
                  </a:lnTo>
                  <a:lnTo>
                    <a:pt x="295370" y="342729"/>
                  </a:lnTo>
                  <a:lnTo>
                    <a:pt x="276380" y="369015"/>
                  </a:lnTo>
                  <a:lnTo>
                    <a:pt x="250347" y="386032"/>
                  </a:lnTo>
                  <a:lnTo>
                    <a:pt x="201703" y="393858"/>
                  </a:lnTo>
                  <a:lnTo>
                    <a:pt x="143915" y="392283"/>
                  </a:lnTo>
                  <a:lnTo>
                    <a:pt x="82110" y="386643"/>
                  </a:lnTo>
                  <a:lnTo>
                    <a:pt x="42114" y="385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8668" y="3642860"/>
              <a:ext cx="156987" cy="179068"/>
            </a:xfrm>
            <a:custGeom>
              <a:avLst/>
              <a:gdLst/>
              <a:ahLst/>
              <a:cxnLst/>
              <a:rect l="0" t="0" r="0" b="0"/>
              <a:pathLst>
                <a:path w="156987" h="179068">
                  <a:moveTo>
                    <a:pt x="15684" y="63171"/>
                  </a:moveTo>
                  <a:lnTo>
                    <a:pt x="7351" y="100649"/>
                  </a:lnTo>
                  <a:lnTo>
                    <a:pt x="0" y="146483"/>
                  </a:lnTo>
                  <a:lnTo>
                    <a:pt x="1718" y="156147"/>
                  </a:lnTo>
                  <a:lnTo>
                    <a:pt x="12986" y="173124"/>
                  </a:lnTo>
                  <a:lnTo>
                    <a:pt x="22074" y="177417"/>
                  </a:lnTo>
                  <a:lnTo>
                    <a:pt x="44650" y="179067"/>
                  </a:lnTo>
                  <a:lnTo>
                    <a:pt x="78079" y="167831"/>
                  </a:lnTo>
                  <a:lnTo>
                    <a:pt x="110210" y="149683"/>
                  </a:lnTo>
                  <a:lnTo>
                    <a:pt x="125156" y="133206"/>
                  </a:lnTo>
                  <a:lnTo>
                    <a:pt x="151998" y="73378"/>
                  </a:lnTo>
                  <a:lnTo>
                    <a:pt x="156986" y="52500"/>
                  </a:lnTo>
                  <a:lnTo>
                    <a:pt x="1525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8093" y="350598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5" y="172463"/>
                  </a:lnTo>
                  <a:lnTo>
                    <a:pt x="11612" y="22704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4922" y="3600746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25764" y="3119"/>
                  </a:lnTo>
                  <a:lnTo>
                    <a:pt x="63120" y="21331"/>
                  </a:lnTo>
                  <a:lnTo>
                    <a:pt x="43261" y="293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76173" y="3484932"/>
              <a:ext cx="13548" cy="294799"/>
            </a:xfrm>
            <a:custGeom>
              <a:avLst/>
              <a:gdLst/>
              <a:ahLst/>
              <a:cxnLst/>
              <a:rect l="0" t="0" r="0" b="0"/>
              <a:pathLst>
                <a:path w="13548" h="294799">
                  <a:moveTo>
                    <a:pt x="13547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2422" y="94491"/>
                  </a:lnTo>
                  <a:lnTo>
                    <a:pt x="2900" y="154842"/>
                  </a:lnTo>
                  <a:lnTo>
                    <a:pt x="2983" y="204717"/>
                  </a:lnTo>
                  <a:lnTo>
                    <a:pt x="6131" y="264613"/>
                  </a:lnTo>
                  <a:lnTo>
                    <a:pt x="1354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94963" y="3611274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82996" y="19128"/>
                  </a:lnTo>
                  <a:lnTo>
                    <a:pt x="23289" y="481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95005" y="3615723"/>
              <a:ext cx="136483" cy="167047"/>
            </a:xfrm>
            <a:custGeom>
              <a:avLst/>
              <a:gdLst/>
              <a:ahLst/>
              <a:cxnLst/>
              <a:rect l="0" t="0" r="0" b="0"/>
              <a:pathLst>
                <a:path w="136483" h="167047">
                  <a:moveTo>
                    <a:pt x="0" y="79779"/>
                  </a:moveTo>
                  <a:lnTo>
                    <a:pt x="58617" y="79779"/>
                  </a:lnTo>
                  <a:lnTo>
                    <a:pt x="110451" y="77439"/>
                  </a:lnTo>
                  <a:lnTo>
                    <a:pt x="129418" y="68601"/>
                  </a:lnTo>
                  <a:lnTo>
                    <a:pt x="134242" y="60628"/>
                  </a:lnTo>
                  <a:lnTo>
                    <a:pt x="136482" y="39293"/>
                  </a:lnTo>
                  <a:lnTo>
                    <a:pt x="133102" y="29391"/>
                  </a:lnTo>
                  <a:lnTo>
                    <a:pt x="119987" y="12151"/>
                  </a:lnTo>
                  <a:lnTo>
                    <a:pt x="99341" y="2929"/>
                  </a:lnTo>
                  <a:lnTo>
                    <a:pt x="75737" y="0"/>
                  </a:lnTo>
                  <a:lnTo>
                    <a:pt x="53548" y="2598"/>
                  </a:lnTo>
                  <a:lnTo>
                    <a:pt x="35107" y="13891"/>
                  </a:lnTo>
                  <a:lnTo>
                    <a:pt x="20282" y="30609"/>
                  </a:lnTo>
                  <a:lnTo>
                    <a:pt x="9794" y="49737"/>
                  </a:lnTo>
                  <a:lnTo>
                    <a:pt x="2902" y="85826"/>
                  </a:lnTo>
                  <a:lnTo>
                    <a:pt x="6449" y="120565"/>
                  </a:lnTo>
                  <a:lnTo>
                    <a:pt x="14954" y="139240"/>
                  </a:lnTo>
                  <a:lnTo>
                    <a:pt x="20498" y="147496"/>
                  </a:lnTo>
                  <a:lnTo>
                    <a:pt x="36016" y="159788"/>
                  </a:lnTo>
                  <a:lnTo>
                    <a:pt x="45068" y="164704"/>
                  </a:lnTo>
                  <a:lnTo>
                    <a:pt x="64484" y="167046"/>
                  </a:lnTo>
                  <a:lnTo>
                    <a:pt x="115813" y="164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7440" y="3811316"/>
              <a:ext cx="1105493" cy="147400"/>
            </a:xfrm>
            <a:custGeom>
              <a:avLst/>
              <a:gdLst/>
              <a:ahLst/>
              <a:cxnLst/>
              <a:rect l="0" t="0" r="0" b="0"/>
              <a:pathLst>
                <a:path w="1105493" h="147400">
                  <a:moveTo>
                    <a:pt x="1105492" y="0"/>
                  </a:moveTo>
                  <a:lnTo>
                    <a:pt x="1050351" y="14654"/>
                  </a:lnTo>
                  <a:lnTo>
                    <a:pt x="992218" y="19792"/>
                  </a:lnTo>
                  <a:lnTo>
                    <a:pt x="931862" y="23927"/>
                  </a:lnTo>
                  <a:lnTo>
                    <a:pt x="879862" y="30073"/>
                  </a:lnTo>
                  <a:lnTo>
                    <a:pt x="824530" y="32457"/>
                  </a:lnTo>
                  <a:lnTo>
                    <a:pt x="765421" y="42979"/>
                  </a:lnTo>
                  <a:lnTo>
                    <a:pt x="703355" y="50733"/>
                  </a:lnTo>
                  <a:lnTo>
                    <a:pt x="647205" y="53435"/>
                  </a:lnTo>
                  <a:lnTo>
                    <a:pt x="594866" y="60901"/>
                  </a:lnTo>
                  <a:lnTo>
                    <a:pt x="534485" y="62722"/>
                  </a:lnTo>
                  <a:lnTo>
                    <a:pt x="471724" y="74565"/>
                  </a:lnTo>
                  <a:lnTo>
                    <a:pt x="411635" y="82319"/>
                  </a:lnTo>
                  <a:lnTo>
                    <a:pt x="359081" y="91086"/>
                  </a:lnTo>
                  <a:lnTo>
                    <a:pt x="301733" y="97151"/>
                  </a:lnTo>
                  <a:lnTo>
                    <a:pt x="251619" y="105994"/>
                  </a:lnTo>
                  <a:lnTo>
                    <a:pt x="199726" y="112904"/>
                  </a:lnTo>
                  <a:lnTo>
                    <a:pt x="150425" y="118071"/>
                  </a:lnTo>
                  <a:lnTo>
                    <a:pt x="103062" y="127011"/>
                  </a:lnTo>
                  <a:lnTo>
                    <a:pt x="40245" y="140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10860" y="363233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05326" y="4909979"/>
            <a:ext cx="1326592" cy="606955"/>
            <a:chOff x="305326" y="4909979"/>
            <a:chExt cx="1326592" cy="606955"/>
          </a:xfrm>
        </p:grpSpPr>
        <p:sp>
          <p:nvSpPr>
            <p:cNvPr id="39" name="Freeform 38"/>
            <p:cNvSpPr/>
            <p:nvPr/>
          </p:nvSpPr>
          <p:spPr>
            <a:xfrm>
              <a:off x="329586" y="4909979"/>
              <a:ext cx="323181" cy="467241"/>
            </a:xfrm>
            <a:custGeom>
              <a:avLst/>
              <a:gdLst/>
              <a:ahLst/>
              <a:cxnLst/>
              <a:rect l="0" t="0" r="0" b="0"/>
              <a:pathLst>
                <a:path w="323181" h="467241">
                  <a:moveTo>
                    <a:pt x="217895" y="38415"/>
                  </a:moveTo>
                  <a:lnTo>
                    <a:pt x="182998" y="9106"/>
                  </a:lnTo>
                  <a:lnTo>
                    <a:pt x="160661" y="1992"/>
                  </a:lnTo>
                  <a:lnTo>
                    <a:pt x="136306" y="0"/>
                  </a:lnTo>
                  <a:lnTo>
                    <a:pt x="113783" y="3014"/>
                  </a:lnTo>
                  <a:lnTo>
                    <a:pt x="95194" y="11372"/>
                  </a:lnTo>
                  <a:lnTo>
                    <a:pt x="64197" y="35802"/>
                  </a:lnTo>
                  <a:lnTo>
                    <a:pt x="36713" y="71564"/>
                  </a:lnTo>
                  <a:lnTo>
                    <a:pt x="11258" y="134478"/>
                  </a:lnTo>
                  <a:lnTo>
                    <a:pt x="0" y="186765"/>
                  </a:lnTo>
                  <a:lnTo>
                    <a:pt x="866" y="228210"/>
                  </a:lnTo>
                  <a:lnTo>
                    <a:pt x="6049" y="289724"/>
                  </a:lnTo>
                  <a:lnTo>
                    <a:pt x="26943" y="352702"/>
                  </a:lnTo>
                  <a:lnTo>
                    <a:pt x="35932" y="373460"/>
                  </a:lnTo>
                  <a:lnTo>
                    <a:pt x="75530" y="427714"/>
                  </a:lnTo>
                  <a:lnTo>
                    <a:pt x="103573" y="450250"/>
                  </a:lnTo>
                  <a:lnTo>
                    <a:pt x="123802" y="460488"/>
                  </a:lnTo>
                  <a:lnTo>
                    <a:pt x="160510" y="467240"/>
                  </a:lnTo>
                  <a:lnTo>
                    <a:pt x="184202" y="462581"/>
                  </a:lnTo>
                  <a:lnTo>
                    <a:pt x="237505" y="434000"/>
                  </a:lnTo>
                  <a:lnTo>
                    <a:pt x="276904" y="399763"/>
                  </a:lnTo>
                  <a:lnTo>
                    <a:pt x="304233" y="359567"/>
                  </a:lnTo>
                  <a:lnTo>
                    <a:pt x="323180" y="34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6320" y="5158902"/>
              <a:ext cx="165960" cy="188769"/>
            </a:xfrm>
            <a:custGeom>
              <a:avLst/>
              <a:gdLst/>
              <a:ahLst/>
              <a:cxnLst/>
              <a:rect l="0" t="0" r="0" b="0"/>
              <a:pathLst>
                <a:path w="165960" h="188769">
                  <a:moveTo>
                    <a:pt x="60674" y="136932"/>
                  </a:moveTo>
                  <a:lnTo>
                    <a:pt x="76315" y="118951"/>
                  </a:lnTo>
                  <a:lnTo>
                    <a:pt x="84394" y="102035"/>
                  </a:lnTo>
                  <a:lnTo>
                    <a:pt x="89929" y="67191"/>
                  </a:lnTo>
                  <a:lnTo>
                    <a:pt x="85980" y="32820"/>
                  </a:lnTo>
                  <a:lnTo>
                    <a:pt x="77381" y="14231"/>
                  </a:lnTo>
                  <a:lnTo>
                    <a:pt x="71812" y="5998"/>
                  </a:lnTo>
                  <a:lnTo>
                    <a:pt x="63420" y="1679"/>
                  </a:lnTo>
                  <a:lnTo>
                    <a:pt x="41618" y="0"/>
                  </a:lnTo>
                  <a:lnTo>
                    <a:pt x="32762" y="4700"/>
                  </a:lnTo>
                  <a:lnTo>
                    <a:pt x="19803" y="22400"/>
                  </a:lnTo>
                  <a:lnTo>
                    <a:pt x="5930" y="53084"/>
                  </a:lnTo>
                  <a:lnTo>
                    <a:pt x="0" y="89991"/>
                  </a:lnTo>
                  <a:lnTo>
                    <a:pt x="6402" y="143214"/>
                  </a:lnTo>
                  <a:lnTo>
                    <a:pt x="12377" y="166630"/>
                  </a:lnTo>
                  <a:lnTo>
                    <a:pt x="17947" y="175448"/>
                  </a:lnTo>
                  <a:lnTo>
                    <a:pt x="33496" y="188365"/>
                  </a:lnTo>
                  <a:lnTo>
                    <a:pt x="41385" y="188768"/>
                  </a:lnTo>
                  <a:lnTo>
                    <a:pt x="48985" y="185527"/>
                  </a:lnTo>
                  <a:lnTo>
                    <a:pt x="62498" y="172568"/>
                  </a:lnTo>
                  <a:lnTo>
                    <a:pt x="84557" y="125551"/>
                  </a:lnTo>
                  <a:lnTo>
                    <a:pt x="91908" y="83904"/>
                  </a:lnTo>
                  <a:lnTo>
                    <a:pt x="94365" y="84033"/>
                  </a:lnTo>
                  <a:lnTo>
                    <a:pt x="119660" y="116274"/>
                  </a:lnTo>
                  <a:lnTo>
                    <a:pt x="137193" y="126971"/>
                  </a:lnTo>
                  <a:lnTo>
                    <a:pt x="144442" y="129122"/>
                  </a:lnTo>
                  <a:lnTo>
                    <a:pt x="150445" y="129385"/>
                  </a:lnTo>
                  <a:lnTo>
                    <a:pt x="165959" y="126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6900" y="5126904"/>
              <a:ext cx="124485" cy="159842"/>
            </a:xfrm>
            <a:custGeom>
              <a:avLst/>
              <a:gdLst/>
              <a:ahLst/>
              <a:cxnLst/>
              <a:rect l="0" t="0" r="0" b="0"/>
              <a:pathLst>
                <a:path w="124485" h="159842">
                  <a:moveTo>
                    <a:pt x="5379" y="63645"/>
                  </a:moveTo>
                  <a:lnTo>
                    <a:pt x="5379" y="122262"/>
                  </a:lnTo>
                  <a:lnTo>
                    <a:pt x="11445" y="159841"/>
                  </a:lnTo>
                  <a:lnTo>
                    <a:pt x="0" y="114719"/>
                  </a:lnTo>
                  <a:lnTo>
                    <a:pt x="4440" y="57849"/>
                  </a:lnTo>
                  <a:lnTo>
                    <a:pt x="11201" y="37282"/>
                  </a:lnTo>
                  <a:lnTo>
                    <a:pt x="34605" y="5015"/>
                  </a:lnTo>
                  <a:lnTo>
                    <a:pt x="42411" y="1162"/>
                  </a:lnTo>
                  <a:lnTo>
                    <a:pt x="60442" y="0"/>
                  </a:lnTo>
                  <a:lnTo>
                    <a:pt x="77035" y="6502"/>
                  </a:lnTo>
                  <a:lnTo>
                    <a:pt x="84735" y="11512"/>
                  </a:lnTo>
                  <a:lnTo>
                    <a:pt x="96411" y="26437"/>
                  </a:lnTo>
                  <a:lnTo>
                    <a:pt x="120866" y="85132"/>
                  </a:lnTo>
                  <a:lnTo>
                    <a:pt x="124484" y="95517"/>
                  </a:lnTo>
                  <a:lnTo>
                    <a:pt x="121193" y="158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00207" y="5190549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79150" y="5148435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36220" y="11178"/>
                  </a:lnTo>
                  <a:lnTo>
                    <a:pt x="112555" y="73217"/>
                  </a:lnTo>
                  <a:lnTo>
                    <a:pt x="89910" y="125293"/>
                  </a:lnTo>
                  <a:lnTo>
                    <a:pt x="66026" y="187573"/>
                  </a:lnTo>
                  <a:lnTo>
                    <a:pt x="44108" y="245282"/>
                  </a:lnTo>
                  <a:lnTo>
                    <a:pt x="25653" y="300571"/>
                  </a:lnTo>
                  <a:lnTo>
                    <a:pt x="10743" y="34338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50322" y="5119195"/>
              <a:ext cx="138370" cy="188799"/>
            </a:xfrm>
            <a:custGeom>
              <a:avLst/>
              <a:gdLst/>
              <a:ahLst/>
              <a:cxnLst/>
              <a:rect l="0" t="0" r="0" b="0"/>
              <a:pathLst>
                <a:path w="138370" h="188799">
                  <a:moveTo>
                    <a:pt x="60455" y="39768"/>
                  </a:moveTo>
                  <a:lnTo>
                    <a:pt x="36408" y="49344"/>
                  </a:lnTo>
                  <a:lnTo>
                    <a:pt x="22081" y="60012"/>
                  </a:lnTo>
                  <a:lnTo>
                    <a:pt x="6451" y="84761"/>
                  </a:lnTo>
                  <a:lnTo>
                    <a:pt x="0" y="119910"/>
                  </a:lnTo>
                  <a:lnTo>
                    <a:pt x="3678" y="159960"/>
                  </a:lnTo>
                  <a:lnTo>
                    <a:pt x="8565" y="170199"/>
                  </a:lnTo>
                  <a:lnTo>
                    <a:pt x="23355" y="184695"/>
                  </a:lnTo>
                  <a:lnTo>
                    <a:pt x="44746" y="188798"/>
                  </a:lnTo>
                  <a:lnTo>
                    <a:pt x="67511" y="185552"/>
                  </a:lnTo>
                  <a:lnTo>
                    <a:pt x="85428" y="176311"/>
                  </a:lnTo>
                  <a:lnTo>
                    <a:pt x="108668" y="152365"/>
                  </a:lnTo>
                  <a:lnTo>
                    <a:pt x="133109" y="94183"/>
                  </a:lnTo>
                  <a:lnTo>
                    <a:pt x="138369" y="70972"/>
                  </a:lnTo>
                  <a:lnTo>
                    <a:pt x="132214" y="21062"/>
                  </a:lnTo>
                  <a:lnTo>
                    <a:pt x="129351" y="9750"/>
                  </a:lnTo>
                  <a:lnTo>
                    <a:pt x="122763" y="3378"/>
                  </a:lnTo>
                  <a:lnTo>
                    <a:pt x="113692" y="301"/>
                  </a:lnTo>
                  <a:lnTo>
                    <a:pt x="94644" y="0"/>
                  </a:lnTo>
                  <a:lnTo>
                    <a:pt x="70983" y="8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26590" y="5063668"/>
              <a:ext cx="126343" cy="210654"/>
            </a:xfrm>
            <a:custGeom>
              <a:avLst/>
              <a:gdLst/>
              <a:ahLst/>
              <a:cxnLst/>
              <a:rect l="0" t="0" r="0" b="0"/>
              <a:pathLst>
                <a:path w="126343" h="210654">
                  <a:moveTo>
                    <a:pt x="0" y="105824"/>
                  </a:moveTo>
                  <a:lnTo>
                    <a:pt x="2340" y="139446"/>
                  </a:lnTo>
                  <a:lnTo>
                    <a:pt x="16667" y="191147"/>
                  </a:lnTo>
                  <a:lnTo>
                    <a:pt x="17936" y="210426"/>
                  </a:lnTo>
                  <a:lnTo>
                    <a:pt x="16637" y="210653"/>
                  </a:lnTo>
                  <a:lnTo>
                    <a:pt x="12074" y="200378"/>
                  </a:lnTo>
                  <a:lnTo>
                    <a:pt x="2732" y="155654"/>
                  </a:lnTo>
                  <a:lnTo>
                    <a:pt x="540" y="96170"/>
                  </a:lnTo>
                  <a:lnTo>
                    <a:pt x="11524" y="33626"/>
                  </a:lnTo>
                  <a:lnTo>
                    <a:pt x="14702" y="22597"/>
                  </a:lnTo>
                  <a:lnTo>
                    <a:pt x="20330" y="14075"/>
                  </a:lnTo>
                  <a:lnTo>
                    <a:pt x="35942" y="1486"/>
                  </a:lnTo>
                  <a:lnTo>
                    <a:pt x="45018" y="0"/>
                  </a:lnTo>
                  <a:lnTo>
                    <a:pt x="64462" y="4589"/>
                  </a:lnTo>
                  <a:lnTo>
                    <a:pt x="81682" y="17547"/>
                  </a:lnTo>
                  <a:lnTo>
                    <a:pt x="95965" y="35004"/>
                  </a:lnTo>
                  <a:lnTo>
                    <a:pt x="106212" y="54461"/>
                  </a:lnTo>
                  <a:lnTo>
                    <a:pt x="117669" y="117445"/>
                  </a:lnTo>
                  <a:lnTo>
                    <a:pt x="123772" y="155670"/>
                  </a:lnTo>
                  <a:lnTo>
                    <a:pt x="126342" y="190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58217" y="5043150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49653" y="9575"/>
                  </a:lnTo>
                  <a:lnTo>
                    <a:pt x="28230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5326" y="5327419"/>
              <a:ext cx="1200250" cy="168457"/>
            </a:xfrm>
            <a:custGeom>
              <a:avLst/>
              <a:gdLst/>
              <a:ahLst/>
              <a:cxnLst/>
              <a:rect l="0" t="0" r="0" b="0"/>
              <a:pathLst>
                <a:path w="1200250" h="168457">
                  <a:moveTo>
                    <a:pt x="1200249" y="0"/>
                  </a:moveTo>
                  <a:lnTo>
                    <a:pt x="1141632" y="0"/>
                  </a:lnTo>
                  <a:lnTo>
                    <a:pt x="1087458" y="0"/>
                  </a:lnTo>
                  <a:lnTo>
                    <a:pt x="1031697" y="0"/>
                  </a:lnTo>
                  <a:lnTo>
                    <a:pt x="968826" y="7236"/>
                  </a:lnTo>
                  <a:lnTo>
                    <a:pt x="915326" y="9878"/>
                  </a:lnTo>
                  <a:lnTo>
                    <a:pt x="854109" y="10400"/>
                  </a:lnTo>
                  <a:lnTo>
                    <a:pt x="791195" y="21965"/>
                  </a:lnTo>
                  <a:lnTo>
                    <a:pt x="742242" y="29686"/>
                  </a:lnTo>
                  <a:lnTo>
                    <a:pt x="680276" y="32380"/>
                  </a:lnTo>
                  <a:lnTo>
                    <a:pt x="621763" y="42964"/>
                  </a:lnTo>
                  <a:lnTo>
                    <a:pt x="559555" y="50731"/>
                  </a:lnTo>
                  <a:lnTo>
                    <a:pt x="506583" y="59501"/>
                  </a:lnTo>
                  <a:lnTo>
                    <a:pt x="443974" y="68278"/>
                  </a:lnTo>
                  <a:lnTo>
                    <a:pt x="384793" y="81034"/>
                  </a:lnTo>
                  <a:lnTo>
                    <a:pt x="323710" y="94819"/>
                  </a:lnTo>
                  <a:lnTo>
                    <a:pt x="272949" y="105304"/>
                  </a:lnTo>
                  <a:lnTo>
                    <a:pt x="214573" y="119327"/>
                  </a:lnTo>
                  <a:lnTo>
                    <a:pt x="162011" y="133362"/>
                  </a:lnTo>
                  <a:lnTo>
                    <a:pt x="100233" y="145320"/>
                  </a:lnTo>
                  <a:lnTo>
                    <a:pt x="42835" y="1585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810642" y="4750870"/>
            <a:ext cx="4346885" cy="700260"/>
            <a:chOff x="1810642" y="4750870"/>
            <a:chExt cx="4346885" cy="700260"/>
          </a:xfrm>
        </p:grpSpPr>
        <p:sp>
          <p:nvSpPr>
            <p:cNvPr id="49" name="Freeform 48"/>
            <p:cNvSpPr/>
            <p:nvPr/>
          </p:nvSpPr>
          <p:spPr>
            <a:xfrm>
              <a:off x="1810642" y="4750870"/>
              <a:ext cx="240770" cy="469146"/>
            </a:xfrm>
            <a:custGeom>
              <a:avLst/>
              <a:gdLst/>
              <a:ahLst/>
              <a:cxnLst/>
              <a:rect l="0" t="0" r="0" b="0"/>
              <a:pathLst>
                <a:path w="240770" h="469146">
                  <a:moveTo>
                    <a:pt x="82842" y="68549"/>
                  </a:moveTo>
                  <a:lnTo>
                    <a:pt x="74509" y="106027"/>
                  </a:lnTo>
                  <a:lnTo>
                    <a:pt x="72747" y="157450"/>
                  </a:lnTo>
                  <a:lnTo>
                    <a:pt x="65164" y="206603"/>
                  </a:lnTo>
                  <a:lnTo>
                    <a:pt x="59333" y="263971"/>
                  </a:lnTo>
                  <a:lnTo>
                    <a:pt x="47263" y="326560"/>
                  </a:lnTo>
                  <a:lnTo>
                    <a:pt x="37075" y="380393"/>
                  </a:lnTo>
                  <a:lnTo>
                    <a:pt x="23152" y="441410"/>
                  </a:lnTo>
                  <a:lnTo>
                    <a:pt x="16149" y="465892"/>
                  </a:lnTo>
                  <a:lnTo>
                    <a:pt x="12644" y="469145"/>
                  </a:lnTo>
                  <a:lnTo>
                    <a:pt x="9137" y="466634"/>
                  </a:lnTo>
                  <a:lnTo>
                    <a:pt x="5629" y="460281"/>
                  </a:lnTo>
                  <a:lnTo>
                    <a:pt x="0" y="415293"/>
                  </a:lnTo>
                  <a:lnTo>
                    <a:pt x="195" y="368080"/>
                  </a:lnTo>
                  <a:lnTo>
                    <a:pt x="5971" y="315876"/>
                  </a:lnTo>
                  <a:lnTo>
                    <a:pt x="9373" y="257645"/>
                  </a:lnTo>
                  <a:lnTo>
                    <a:pt x="18439" y="202826"/>
                  </a:lnTo>
                  <a:lnTo>
                    <a:pt x="34254" y="150709"/>
                  </a:lnTo>
                  <a:lnTo>
                    <a:pt x="50671" y="90584"/>
                  </a:lnTo>
                  <a:lnTo>
                    <a:pt x="65179" y="33647"/>
                  </a:lnTo>
                  <a:lnTo>
                    <a:pt x="81378" y="2576"/>
                  </a:lnTo>
                  <a:lnTo>
                    <a:pt x="86545" y="0"/>
                  </a:lnTo>
                  <a:lnTo>
                    <a:pt x="91160" y="1793"/>
                  </a:lnTo>
                  <a:lnTo>
                    <a:pt x="99407" y="13143"/>
                  </a:lnTo>
                  <a:lnTo>
                    <a:pt x="121360" y="76467"/>
                  </a:lnTo>
                  <a:lnTo>
                    <a:pt x="138587" y="126915"/>
                  </a:lnTo>
                  <a:lnTo>
                    <a:pt x="158584" y="181334"/>
                  </a:lnTo>
                  <a:lnTo>
                    <a:pt x="173799" y="233114"/>
                  </a:lnTo>
                  <a:lnTo>
                    <a:pt x="191598" y="289135"/>
                  </a:lnTo>
                  <a:lnTo>
                    <a:pt x="209179" y="345342"/>
                  </a:lnTo>
                  <a:lnTo>
                    <a:pt x="223221" y="399045"/>
                  </a:lnTo>
                  <a:lnTo>
                    <a:pt x="240769" y="458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51370" y="5062008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20449" y="1762"/>
                  </a:lnTo>
                  <a:lnTo>
                    <a:pt x="69026" y="0"/>
                  </a:lnTo>
                  <a:lnTo>
                    <a:pt x="17539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56738" y="4966818"/>
              <a:ext cx="147400" cy="259400"/>
            </a:xfrm>
            <a:custGeom>
              <a:avLst/>
              <a:gdLst/>
              <a:ahLst/>
              <a:cxnLst/>
              <a:rect l="0" t="0" r="0" b="0"/>
              <a:pathLst>
                <a:path w="147400" h="259400">
                  <a:moveTo>
                    <a:pt x="0" y="31586"/>
                  </a:moveTo>
                  <a:lnTo>
                    <a:pt x="5589" y="93678"/>
                  </a:lnTo>
                  <a:lnTo>
                    <a:pt x="21331" y="150377"/>
                  </a:lnTo>
                  <a:lnTo>
                    <a:pt x="39810" y="209576"/>
                  </a:lnTo>
                  <a:lnTo>
                    <a:pt x="64102" y="249368"/>
                  </a:lnTo>
                  <a:lnTo>
                    <a:pt x="70811" y="257492"/>
                  </a:lnTo>
                  <a:lnTo>
                    <a:pt x="76453" y="259399"/>
                  </a:lnTo>
                  <a:lnTo>
                    <a:pt x="81385" y="257161"/>
                  </a:lnTo>
                  <a:lnTo>
                    <a:pt x="89983" y="245315"/>
                  </a:lnTo>
                  <a:lnTo>
                    <a:pt x="108628" y="193482"/>
                  </a:lnTo>
                  <a:lnTo>
                    <a:pt x="121630" y="139778"/>
                  </a:lnTo>
                  <a:lnTo>
                    <a:pt x="128531" y="87228"/>
                  </a:lnTo>
                  <a:lnTo>
                    <a:pt x="144471" y="2444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71498" y="4977061"/>
              <a:ext cx="174795" cy="200328"/>
            </a:xfrm>
            <a:custGeom>
              <a:avLst/>
              <a:gdLst/>
              <a:ahLst/>
              <a:cxnLst/>
              <a:rect l="0" t="0" r="0" b="0"/>
              <a:pathLst>
                <a:path w="174795" h="200328">
                  <a:moveTo>
                    <a:pt x="69509" y="189799"/>
                  </a:moveTo>
                  <a:lnTo>
                    <a:pt x="86298" y="133584"/>
                  </a:lnTo>
                  <a:lnTo>
                    <a:pt x="89723" y="75013"/>
                  </a:lnTo>
                  <a:lnTo>
                    <a:pt x="84811" y="23626"/>
                  </a:lnTo>
                  <a:lnTo>
                    <a:pt x="79710" y="14676"/>
                  </a:lnTo>
                  <a:lnTo>
                    <a:pt x="64684" y="1612"/>
                  </a:lnTo>
                  <a:lnTo>
                    <a:pt x="55764" y="0"/>
                  </a:lnTo>
                  <a:lnTo>
                    <a:pt x="36494" y="4448"/>
                  </a:lnTo>
                  <a:lnTo>
                    <a:pt x="28782" y="11250"/>
                  </a:lnTo>
                  <a:lnTo>
                    <a:pt x="7999" y="52668"/>
                  </a:lnTo>
                  <a:lnTo>
                    <a:pt x="1227" y="76209"/>
                  </a:lnTo>
                  <a:lnTo>
                    <a:pt x="0" y="135862"/>
                  </a:lnTo>
                  <a:lnTo>
                    <a:pt x="5861" y="163488"/>
                  </a:lnTo>
                  <a:lnTo>
                    <a:pt x="16265" y="187464"/>
                  </a:lnTo>
                  <a:lnTo>
                    <a:pt x="22315" y="192921"/>
                  </a:lnTo>
                  <a:lnTo>
                    <a:pt x="28688" y="194220"/>
                  </a:lnTo>
                  <a:lnTo>
                    <a:pt x="35276" y="192746"/>
                  </a:lnTo>
                  <a:lnTo>
                    <a:pt x="55727" y="179494"/>
                  </a:lnTo>
                  <a:lnTo>
                    <a:pt x="71015" y="155160"/>
                  </a:lnTo>
                  <a:lnTo>
                    <a:pt x="90303" y="102049"/>
                  </a:lnTo>
                  <a:lnTo>
                    <a:pt x="93900" y="89185"/>
                  </a:lnTo>
                  <a:lnTo>
                    <a:pt x="96298" y="86458"/>
                  </a:lnTo>
                  <a:lnTo>
                    <a:pt x="97897" y="90489"/>
                  </a:lnTo>
                  <a:lnTo>
                    <a:pt x="102013" y="108227"/>
                  </a:lnTo>
                  <a:lnTo>
                    <a:pt x="130216" y="158563"/>
                  </a:lnTo>
                  <a:lnTo>
                    <a:pt x="174794" y="200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98935" y="481941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2998"/>
                  </a:lnTo>
                  <a:lnTo>
                    <a:pt x="5589" y="226390"/>
                  </a:lnTo>
                  <a:lnTo>
                    <a:pt x="9065" y="278428"/>
                  </a:lnTo>
                  <a:lnTo>
                    <a:pt x="10095" y="327123"/>
                  </a:lnTo>
                  <a:lnTo>
                    <a:pt x="18805" y="387240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25277" y="4851005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49877"/>
                  </a:lnTo>
                  <a:lnTo>
                    <a:pt x="0" y="195683"/>
                  </a:lnTo>
                  <a:lnTo>
                    <a:pt x="0" y="256332"/>
                  </a:lnTo>
                  <a:lnTo>
                    <a:pt x="0" y="311346"/>
                  </a:lnTo>
                  <a:lnTo>
                    <a:pt x="0" y="34075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77919" y="5035564"/>
              <a:ext cx="115815" cy="183939"/>
            </a:xfrm>
            <a:custGeom>
              <a:avLst/>
              <a:gdLst/>
              <a:ahLst/>
              <a:cxnLst/>
              <a:rect l="0" t="0" r="0" b="0"/>
              <a:pathLst>
                <a:path w="115815" h="183939">
                  <a:moveTo>
                    <a:pt x="0" y="99710"/>
                  </a:moveTo>
                  <a:lnTo>
                    <a:pt x="53875" y="71029"/>
                  </a:lnTo>
                  <a:lnTo>
                    <a:pt x="99859" y="39506"/>
                  </a:lnTo>
                  <a:lnTo>
                    <a:pt x="104007" y="31498"/>
                  </a:lnTo>
                  <a:lnTo>
                    <a:pt x="105497" y="13242"/>
                  </a:lnTo>
                  <a:lnTo>
                    <a:pt x="100747" y="6970"/>
                  </a:lnTo>
                  <a:lnTo>
                    <a:pt x="82991" y="0"/>
                  </a:lnTo>
                  <a:lnTo>
                    <a:pt x="72875" y="1651"/>
                  </a:lnTo>
                  <a:lnTo>
                    <a:pt x="52277" y="12844"/>
                  </a:lnTo>
                  <a:lnTo>
                    <a:pt x="37662" y="29518"/>
                  </a:lnTo>
                  <a:lnTo>
                    <a:pt x="32127" y="38877"/>
                  </a:lnTo>
                  <a:lnTo>
                    <a:pt x="24337" y="79996"/>
                  </a:lnTo>
                  <a:lnTo>
                    <a:pt x="33208" y="123635"/>
                  </a:lnTo>
                  <a:lnTo>
                    <a:pt x="50654" y="160611"/>
                  </a:lnTo>
                  <a:lnTo>
                    <a:pt x="60675" y="168387"/>
                  </a:lnTo>
                  <a:lnTo>
                    <a:pt x="115814" y="183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35847" y="510368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5916" y="6108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35847" y="5040518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21229" y="27556"/>
                  </a:lnTo>
                  <a:lnTo>
                    <a:pt x="105662" y="80659"/>
                  </a:lnTo>
                  <a:lnTo>
                    <a:pt x="87787" y="136400"/>
                  </a:lnTo>
                  <a:lnTo>
                    <a:pt x="73709" y="188250"/>
                  </a:lnTo>
                  <a:lnTo>
                    <a:pt x="59663" y="248275"/>
                  </a:lnTo>
                  <a:lnTo>
                    <a:pt x="38388" y="309568"/>
                  </a:lnTo>
                  <a:lnTo>
                    <a:pt x="18588" y="36482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35930" y="5072103"/>
              <a:ext cx="192231" cy="147877"/>
            </a:xfrm>
            <a:custGeom>
              <a:avLst/>
              <a:gdLst/>
              <a:ahLst/>
              <a:cxnLst/>
              <a:rect l="0" t="0" r="0" b="0"/>
              <a:pathLst>
                <a:path w="192231" h="147877">
                  <a:moveTo>
                    <a:pt x="0" y="0"/>
                  </a:moveTo>
                  <a:lnTo>
                    <a:pt x="0" y="58617"/>
                  </a:lnTo>
                  <a:lnTo>
                    <a:pt x="2340" y="117687"/>
                  </a:lnTo>
                  <a:lnTo>
                    <a:pt x="11178" y="138483"/>
                  </a:lnTo>
                  <a:lnTo>
                    <a:pt x="16810" y="142625"/>
                  </a:lnTo>
                  <a:lnTo>
                    <a:pt x="22905" y="143046"/>
                  </a:lnTo>
                  <a:lnTo>
                    <a:pt x="29308" y="140988"/>
                  </a:lnTo>
                  <a:lnTo>
                    <a:pt x="39542" y="129342"/>
                  </a:lnTo>
                  <a:lnTo>
                    <a:pt x="55644" y="93270"/>
                  </a:lnTo>
                  <a:lnTo>
                    <a:pt x="60492" y="90256"/>
                  </a:lnTo>
                  <a:lnTo>
                    <a:pt x="66064" y="91756"/>
                  </a:lnTo>
                  <a:lnTo>
                    <a:pt x="78495" y="102781"/>
                  </a:lnTo>
                  <a:lnTo>
                    <a:pt x="112473" y="142867"/>
                  </a:lnTo>
                  <a:lnTo>
                    <a:pt x="121775" y="146717"/>
                  </a:lnTo>
                  <a:lnTo>
                    <a:pt x="144589" y="147876"/>
                  </a:lnTo>
                  <a:lnTo>
                    <a:pt x="164087" y="141372"/>
                  </a:lnTo>
                  <a:lnTo>
                    <a:pt x="172563" y="136362"/>
                  </a:lnTo>
                  <a:lnTo>
                    <a:pt x="185099" y="115198"/>
                  </a:lnTo>
                  <a:lnTo>
                    <a:pt x="192230" y="87464"/>
                  </a:lnTo>
                  <a:lnTo>
                    <a:pt x="190396" y="40890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99142" y="5124746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8334" y="37478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30728" y="4987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57070" y="4956290"/>
              <a:ext cx="21057" cy="263213"/>
            </a:xfrm>
            <a:custGeom>
              <a:avLst/>
              <a:gdLst/>
              <a:ahLst/>
              <a:cxnLst/>
              <a:rect l="0" t="0" r="0" b="0"/>
              <a:pathLst>
                <a:path w="21057" h="263213">
                  <a:moveTo>
                    <a:pt x="0" y="0"/>
                  </a:moveTo>
                  <a:lnTo>
                    <a:pt x="5589" y="58617"/>
                  </a:lnTo>
                  <a:lnTo>
                    <a:pt x="10722" y="112790"/>
                  </a:lnTo>
                  <a:lnTo>
                    <a:pt x="18669" y="168552"/>
                  </a:lnTo>
                  <a:lnTo>
                    <a:pt x="20585" y="224627"/>
                  </a:lnTo>
                  <a:lnTo>
                    <a:pt x="2105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62313" y="504051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0657" y="11409"/>
                  </a:lnTo>
                  <a:lnTo>
                    <a:pt x="25655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51826" y="4808891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8645" y="230764"/>
                  </a:lnTo>
                  <a:lnTo>
                    <a:pt x="27231" y="279074"/>
                  </a:lnTo>
                  <a:lnTo>
                    <a:pt x="30295" y="329263"/>
                  </a:lnTo>
                  <a:lnTo>
                    <a:pt x="30033" y="366101"/>
                  </a:lnTo>
                  <a:lnTo>
                    <a:pt x="28211" y="366900"/>
                  </a:lnTo>
                  <a:lnTo>
                    <a:pt x="25827" y="363923"/>
                  </a:lnTo>
                  <a:lnTo>
                    <a:pt x="26296" y="351256"/>
                  </a:lnTo>
                  <a:lnTo>
                    <a:pt x="42574" y="294209"/>
                  </a:lnTo>
                  <a:lnTo>
                    <a:pt x="50507" y="274649"/>
                  </a:lnTo>
                  <a:lnTo>
                    <a:pt x="61832" y="258157"/>
                  </a:lnTo>
                  <a:lnTo>
                    <a:pt x="77783" y="246148"/>
                  </a:lnTo>
                  <a:lnTo>
                    <a:pt x="86951" y="241307"/>
                  </a:lnTo>
                  <a:lnTo>
                    <a:pt x="96572" y="240420"/>
                  </a:lnTo>
                  <a:lnTo>
                    <a:pt x="116620" y="245674"/>
                  </a:lnTo>
                  <a:lnTo>
                    <a:pt x="134109" y="258927"/>
                  </a:lnTo>
                  <a:lnTo>
                    <a:pt x="148511" y="276516"/>
                  </a:lnTo>
                  <a:lnTo>
                    <a:pt x="158812" y="296031"/>
                  </a:lnTo>
                  <a:lnTo>
                    <a:pt x="167186" y="349697"/>
                  </a:lnTo>
                  <a:lnTo>
                    <a:pt x="16845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74613" y="4995141"/>
              <a:ext cx="143146" cy="136037"/>
            </a:xfrm>
            <a:custGeom>
              <a:avLst/>
              <a:gdLst/>
              <a:ahLst/>
              <a:cxnLst/>
              <a:rect l="0" t="0" r="0" b="0"/>
              <a:pathLst>
                <a:path w="143146" h="136037">
                  <a:moveTo>
                    <a:pt x="114166" y="34848"/>
                  </a:moveTo>
                  <a:lnTo>
                    <a:pt x="102988" y="18080"/>
                  </a:lnTo>
                  <a:lnTo>
                    <a:pt x="88142" y="6729"/>
                  </a:lnTo>
                  <a:lnTo>
                    <a:pt x="79269" y="2064"/>
                  </a:lnTo>
                  <a:lnTo>
                    <a:pt x="56932" y="0"/>
                  </a:lnTo>
                  <a:lnTo>
                    <a:pt x="10054" y="8207"/>
                  </a:lnTo>
                  <a:lnTo>
                    <a:pt x="3814" y="14748"/>
                  </a:lnTo>
                  <a:lnTo>
                    <a:pt x="824" y="23788"/>
                  </a:lnTo>
                  <a:lnTo>
                    <a:pt x="0" y="34493"/>
                  </a:lnTo>
                  <a:lnTo>
                    <a:pt x="2961" y="42801"/>
                  </a:lnTo>
                  <a:lnTo>
                    <a:pt x="15609" y="55150"/>
                  </a:lnTo>
                  <a:lnTo>
                    <a:pt x="36048" y="61418"/>
                  </a:lnTo>
                  <a:lnTo>
                    <a:pt x="81708" y="71032"/>
                  </a:lnTo>
                  <a:lnTo>
                    <a:pt x="123353" y="92601"/>
                  </a:lnTo>
                  <a:lnTo>
                    <a:pt x="140086" y="105750"/>
                  </a:lnTo>
                  <a:lnTo>
                    <a:pt x="143145" y="112532"/>
                  </a:lnTo>
                  <a:lnTo>
                    <a:pt x="142844" y="119392"/>
                  </a:lnTo>
                  <a:lnTo>
                    <a:pt x="140304" y="126306"/>
                  </a:lnTo>
                  <a:lnTo>
                    <a:pt x="132761" y="130915"/>
                  </a:lnTo>
                  <a:lnTo>
                    <a:pt x="108783" y="136036"/>
                  </a:lnTo>
                  <a:lnTo>
                    <a:pt x="51673" y="131260"/>
                  </a:lnTo>
                  <a:lnTo>
                    <a:pt x="19410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65772" y="4819419"/>
              <a:ext cx="7236" cy="315856"/>
            </a:xfrm>
            <a:custGeom>
              <a:avLst/>
              <a:gdLst/>
              <a:ahLst/>
              <a:cxnLst/>
              <a:rect l="0" t="0" r="0" b="0"/>
              <a:pathLst>
                <a:path w="7236" h="315856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642" y="204839"/>
                  </a:lnTo>
                  <a:lnTo>
                    <a:pt x="7118" y="265590"/>
                  </a:lnTo>
                  <a:lnTo>
                    <a:pt x="723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20365" y="493523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3650" y="3119"/>
                  </a:lnTo>
                  <a:lnTo>
                    <a:pt x="2661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46707" y="4977070"/>
              <a:ext cx="126343" cy="154099"/>
            </a:xfrm>
            <a:custGeom>
              <a:avLst/>
              <a:gdLst/>
              <a:ahLst/>
              <a:cxnLst/>
              <a:rect l="0" t="0" r="0" b="0"/>
              <a:pathLst>
                <a:path w="126343" h="154099">
                  <a:moveTo>
                    <a:pt x="0" y="95033"/>
                  </a:moveTo>
                  <a:lnTo>
                    <a:pt x="42692" y="91914"/>
                  </a:lnTo>
                  <a:lnTo>
                    <a:pt x="84342" y="80379"/>
                  </a:lnTo>
                  <a:lnTo>
                    <a:pt x="92493" y="74735"/>
                  </a:lnTo>
                  <a:lnTo>
                    <a:pt x="104669" y="59106"/>
                  </a:lnTo>
                  <a:lnTo>
                    <a:pt x="106044" y="50025"/>
                  </a:lnTo>
                  <a:lnTo>
                    <a:pt x="101333" y="30576"/>
                  </a:lnTo>
                  <a:lnTo>
                    <a:pt x="85527" y="5485"/>
                  </a:lnTo>
                  <a:lnTo>
                    <a:pt x="78075" y="1409"/>
                  </a:lnTo>
                  <a:lnTo>
                    <a:pt x="60436" y="0"/>
                  </a:lnTo>
                  <a:lnTo>
                    <a:pt x="51989" y="3602"/>
                  </a:lnTo>
                  <a:lnTo>
                    <a:pt x="36364" y="16962"/>
                  </a:lnTo>
                  <a:lnTo>
                    <a:pt x="27860" y="40838"/>
                  </a:lnTo>
                  <a:lnTo>
                    <a:pt x="25250" y="68607"/>
                  </a:lnTo>
                  <a:lnTo>
                    <a:pt x="27990" y="92647"/>
                  </a:lnTo>
                  <a:lnTo>
                    <a:pt x="36227" y="111910"/>
                  </a:lnTo>
                  <a:lnTo>
                    <a:pt x="60578" y="143340"/>
                  </a:lnTo>
                  <a:lnTo>
                    <a:pt x="80346" y="151598"/>
                  </a:lnTo>
                  <a:lnTo>
                    <a:pt x="101220" y="154098"/>
                  </a:lnTo>
                  <a:lnTo>
                    <a:pt x="126342" y="147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24746" y="4995143"/>
              <a:ext cx="106991" cy="161189"/>
            </a:xfrm>
            <a:custGeom>
              <a:avLst/>
              <a:gdLst/>
              <a:ahLst/>
              <a:cxnLst/>
              <a:rect l="0" t="0" r="0" b="0"/>
              <a:pathLst>
                <a:path w="106991" h="161189">
                  <a:moveTo>
                    <a:pt x="946" y="76960"/>
                  </a:moveTo>
                  <a:lnTo>
                    <a:pt x="43637" y="73841"/>
                  </a:lnTo>
                  <a:lnTo>
                    <a:pt x="85288" y="62306"/>
                  </a:lnTo>
                  <a:lnTo>
                    <a:pt x="93439" y="56662"/>
                  </a:lnTo>
                  <a:lnTo>
                    <a:pt x="105615" y="41033"/>
                  </a:lnTo>
                  <a:lnTo>
                    <a:pt x="106990" y="33121"/>
                  </a:lnTo>
                  <a:lnTo>
                    <a:pt x="105567" y="25507"/>
                  </a:lnTo>
                  <a:lnTo>
                    <a:pt x="102279" y="18092"/>
                  </a:lnTo>
                  <a:lnTo>
                    <a:pt x="89266" y="6733"/>
                  </a:lnTo>
                  <a:lnTo>
                    <a:pt x="80883" y="2066"/>
                  </a:lnTo>
                  <a:lnTo>
                    <a:pt x="62210" y="0"/>
                  </a:lnTo>
                  <a:lnTo>
                    <a:pt x="43382" y="4151"/>
                  </a:lnTo>
                  <a:lnTo>
                    <a:pt x="27215" y="13795"/>
                  </a:lnTo>
                  <a:lnTo>
                    <a:pt x="4960" y="43557"/>
                  </a:lnTo>
                  <a:lnTo>
                    <a:pt x="0" y="68743"/>
                  </a:lnTo>
                  <a:lnTo>
                    <a:pt x="2866" y="93196"/>
                  </a:lnTo>
                  <a:lnTo>
                    <a:pt x="17632" y="120115"/>
                  </a:lnTo>
                  <a:lnTo>
                    <a:pt x="30199" y="135525"/>
                  </a:lnTo>
                  <a:lnTo>
                    <a:pt x="56017" y="151764"/>
                  </a:lnTo>
                  <a:lnTo>
                    <a:pt x="95702" y="161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94147" y="5008430"/>
              <a:ext cx="118939" cy="318413"/>
            </a:xfrm>
            <a:custGeom>
              <a:avLst/>
              <a:gdLst/>
              <a:ahLst/>
              <a:cxnLst/>
              <a:rect l="0" t="0" r="0" b="0"/>
              <a:pathLst>
                <a:path w="118939" h="318413">
                  <a:moveTo>
                    <a:pt x="0" y="116316"/>
                  </a:moveTo>
                  <a:lnTo>
                    <a:pt x="0" y="173580"/>
                  </a:lnTo>
                  <a:lnTo>
                    <a:pt x="5590" y="234472"/>
                  </a:lnTo>
                  <a:lnTo>
                    <a:pt x="10723" y="290390"/>
                  </a:lnTo>
                  <a:lnTo>
                    <a:pt x="16306" y="318412"/>
                  </a:lnTo>
                  <a:lnTo>
                    <a:pt x="15550" y="317727"/>
                  </a:lnTo>
                  <a:lnTo>
                    <a:pt x="13876" y="313761"/>
                  </a:lnTo>
                  <a:lnTo>
                    <a:pt x="7850" y="257943"/>
                  </a:lnTo>
                  <a:lnTo>
                    <a:pt x="1551" y="197974"/>
                  </a:lnTo>
                  <a:lnTo>
                    <a:pt x="460" y="149609"/>
                  </a:lnTo>
                  <a:lnTo>
                    <a:pt x="137" y="98235"/>
                  </a:lnTo>
                  <a:lnTo>
                    <a:pt x="5630" y="57146"/>
                  </a:lnTo>
                  <a:lnTo>
                    <a:pt x="20256" y="22745"/>
                  </a:lnTo>
                  <a:lnTo>
                    <a:pt x="35909" y="7268"/>
                  </a:lnTo>
                  <a:lnTo>
                    <a:pt x="44997" y="1503"/>
                  </a:lnTo>
                  <a:lnTo>
                    <a:pt x="54564" y="0"/>
                  </a:lnTo>
                  <a:lnTo>
                    <a:pt x="74554" y="4568"/>
                  </a:lnTo>
                  <a:lnTo>
                    <a:pt x="99949" y="20294"/>
                  </a:lnTo>
                  <a:lnTo>
                    <a:pt x="111882" y="36205"/>
                  </a:lnTo>
                  <a:lnTo>
                    <a:pt x="116702" y="45361"/>
                  </a:lnTo>
                  <a:lnTo>
                    <a:pt x="118938" y="64893"/>
                  </a:lnTo>
                  <a:lnTo>
                    <a:pt x="114863" y="85273"/>
                  </a:lnTo>
                  <a:lnTo>
                    <a:pt x="105253" y="106028"/>
                  </a:lnTo>
                  <a:lnTo>
                    <a:pt x="81099" y="131855"/>
                  </a:lnTo>
                  <a:lnTo>
                    <a:pt x="58661" y="140770"/>
                  </a:lnTo>
                  <a:lnTo>
                    <a:pt x="21057" y="147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02243" y="4956290"/>
              <a:ext cx="142099" cy="168457"/>
            </a:xfrm>
            <a:custGeom>
              <a:avLst/>
              <a:gdLst/>
              <a:ahLst/>
              <a:cxnLst/>
              <a:rect l="0" t="0" r="0" b="0"/>
              <a:pathLst>
                <a:path w="142099" h="168457">
                  <a:moveTo>
                    <a:pt x="91988" y="0"/>
                  </a:moveTo>
                  <a:lnTo>
                    <a:pt x="29895" y="5589"/>
                  </a:lnTo>
                  <a:lnTo>
                    <a:pt x="3140" y="20243"/>
                  </a:lnTo>
                  <a:lnTo>
                    <a:pt x="0" y="27533"/>
                  </a:lnTo>
                  <a:lnTo>
                    <a:pt x="247" y="35903"/>
                  </a:lnTo>
                  <a:lnTo>
                    <a:pt x="2751" y="44992"/>
                  </a:lnTo>
                  <a:lnTo>
                    <a:pt x="7930" y="52222"/>
                  </a:lnTo>
                  <a:lnTo>
                    <a:pt x="23043" y="63374"/>
                  </a:lnTo>
                  <a:lnTo>
                    <a:pt x="81877" y="87447"/>
                  </a:lnTo>
                  <a:lnTo>
                    <a:pt x="122486" y="110123"/>
                  </a:lnTo>
                  <a:lnTo>
                    <a:pt x="139078" y="123423"/>
                  </a:lnTo>
                  <a:lnTo>
                    <a:pt x="142098" y="130245"/>
                  </a:lnTo>
                  <a:lnTo>
                    <a:pt x="141773" y="137133"/>
                  </a:lnTo>
                  <a:lnTo>
                    <a:pt x="139216" y="144064"/>
                  </a:lnTo>
                  <a:lnTo>
                    <a:pt x="132832" y="148685"/>
                  </a:lnTo>
                  <a:lnTo>
                    <a:pt x="70973" y="164351"/>
                  </a:lnTo>
                  <a:lnTo>
                    <a:pt x="2881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22768" y="5019461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20573" y="4935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94122" y="4785253"/>
              <a:ext cx="273892" cy="360764"/>
            </a:xfrm>
            <a:custGeom>
              <a:avLst/>
              <a:gdLst/>
              <a:ahLst/>
              <a:cxnLst/>
              <a:rect l="0" t="0" r="0" b="0"/>
              <a:pathLst>
                <a:path w="273892" h="360764">
                  <a:moveTo>
                    <a:pt x="63321" y="286850"/>
                  </a:moveTo>
                  <a:lnTo>
                    <a:pt x="57731" y="264493"/>
                  </a:lnTo>
                  <a:lnTo>
                    <a:pt x="51406" y="259077"/>
                  </a:lnTo>
                  <a:lnTo>
                    <a:pt x="42509" y="256637"/>
                  </a:lnTo>
                  <a:lnTo>
                    <a:pt x="31899" y="256179"/>
                  </a:lnTo>
                  <a:lnTo>
                    <a:pt x="22486" y="259384"/>
                  </a:lnTo>
                  <a:lnTo>
                    <a:pt x="5787" y="272303"/>
                  </a:lnTo>
                  <a:lnTo>
                    <a:pt x="1569" y="280662"/>
                  </a:lnTo>
                  <a:lnTo>
                    <a:pt x="0" y="299307"/>
                  </a:lnTo>
                  <a:lnTo>
                    <a:pt x="5694" y="329536"/>
                  </a:lnTo>
                  <a:lnTo>
                    <a:pt x="20380" y="355130"/>
                  </a:lnTo>
                  <a:lnTo>
                    <a:pt x="27674" y="359276"/>
                  </a:lnTo>
                  <a:lnTo>
                    <a:pt x="45138" y="360763"/>
                  </a:lnTo>
                  <a:lnTo>
                    <a:pt x="53539" y="356013"/>
                  </a:lnTo>
                  <a:lnTo>
                    <a:pt x="76540" y="326970"/>
                  </a:lnTo>
                  <a:lnTo>
                    <a:pt x="102154" y="272115"/>
                  </a:lnTo>
                  <a:lnTo>
                    <a:pt x="111872" y="219313"/>
                  </a:lnTo>
                  <a:lnTo>
                    <a:pt x="114751" y="159214"/>
                  </a:lnTo>
                  <a:lnTo>
                    <a:pt x="112485" y="100073"/>
                  </a:lnTo>
                  <a:lnTo>
                    <a:pt x="101238" y="38866"/>
                  </a:lnTo>
                  <a:lnTo>
                    <a:pt x="91193" y="3974"/>
                  </a:lnTo>
                  <a:lnTo>
                    <a:pt x="87752" y="0"/>
                  </a:lnTo>
                  <a:lnTo>
                    <a:pt x="84287" y="860"/>
                  </a:lnTo>
                  <a:lnTo>
                    <a:pt x="80808" y="4943"/>
                  </a:lnTo>
                  <a:lnTo>
                    <a:pt x="75224" y="60759"/>
                  </a:lnTo>
                  <a:lnTo>
                    <a:pt x="75426" y="111975"/>
                  </a:lnTo>
                  <a:lnTo>
                    <a:pt x="82376" y="164196"/>
                  </a:lnTo>
                  <a:lnTo>
                    <a:pt x="91843" y="215543"/>
                  </a:lnTo>
                  <a:lnTo>
                    <a:pt x="105523" y="272288"/>
                  </a:lnTo>
                  <a:lnTo>
                    <a:pt x="109003" y="284161"/>
                  </a:lnTo>
                  <a:lnTo>
                    <a:pt x="113663" y="289737"/>
                  </a:lnTo>
                  <a:lnTo>
                    <a:pt x="119109" y="291115"/>
                  </a:lnTo>
                  <a:lnTo>
                    <a:pt x="125079" y="289693"/>
                  </a:lnTo>
                  <a:lnTo>
                    <a:pt x="137952" y="278755"/>
                  </a:lnTo>
                  <a:lnTo>
                    <a:pt x="165280" y="248726"/>
                  </a:lnTo>
                  <a:lnTo>
                    <a:pt x="221880" y="215239"/>
                  </a:lnTo>
                  <a:lnTo>
                    <a:pt x="269820" y="174421"/>
                  </a:lnTo>
                  <a:lnTo>
                    <a:pt x="270007" y="169784"/>
                  </a:lnTo>
                  <a:lnTo>
                    <a:pt x="265452" y="166692"/>
                  </a:lnTo>
                  <a:lnTo>
                    <a:pt x="257737" y="164631"/>
                  </a:lnTo>
                  <a:lnTo>
                    <a:pt x="239805" y="168580"/>
                  </a:lnTo>
                  <a:lnTo>
                    <a:pt x="221307" y="179303"/>
                  </a:lnTo>
                  <a:lnTo>
                    <a:pt x="198908" y="205072"/>
                  </a:lnTo>
                  <a:lnTo>
                    <a:pt x="188703" y="224768"/>
                  </a:lnTo>
                  <a:lnTo>
                    <a:pt x="186507" y="248340"/>
                  </a:lnTo>
                  <a:lnTo>
                    <a:pt x="194629" y="296011"/>
                  </a:lnTo>
                  <a:lnTo>
                    <a:pt x="207077" y="314708"/>
                  </a:lnTo>
                  <a:lnTo>
                    <a:pt x="215311" y="322970"/>
                  </a:lnTo>
                  <a:lnTo>
                    <a:pt x="236937" y="332149"/>
                  </a:lnTo>
                  <a:lnTo>
                    <a:pt x="273891" y="339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50945" y="4929644"/>
              <a:ext cx="106582" cy="174046"/>
            </a:xfrm>
            <a:custGeom>
              <a:avLst/>
              <a:gdLst/>
              <a:ahLst/>
              <a:cxnLst/>
              <a:rect l="0" t="0" r="0" b="0"/>
              <a:pathLst>
                <a:path w="106582" h="174046">
                  <a:moveTo>
                    <a:pt x="106581" y="5589"/>
                  </a:moveTo>
                  <a:lnTo>
                    <a:pt x="89813" y="0"/>
                  </a:lnTo>
                  <a:lnTo>
                    <a:pt x="72222" y="375"/>
                  </a:lnTo>
                  <a:lnTo>
                    <a:pt x="53876" y="5611"/>
                  </a:lnTo>
                  <a:lnTo>
                    <a:pt x="15788" y="34592"/>
                  </a:lnTo>
                  <a:lnTo>
                    <a:pt x="0" y="60586"/>
                  </a:lnTo>
                  <a:lnTo>
                    <a:pt x="432" y="69160"/>
                  </a:lnTo>
                  <a:lnTo>
                    <a:pt x="4229" y="77215"/>
                  </a:lnTo>
                  <a:lnTo>
                    <a:pt x="17807" y="91235"/>
                  </a:lnTo>
                  <a:lnTo>
                    <a:pt x="75521" y="118571"/>
                  </a:lnTo>
                  <a:lnTo>
                    <a:pt x="96286" y="130282"/>
                  </a:lnTo>
                  <a:lnTo>
                    <a:pt x="100887" y="136681"/>
                  </a:lnTo>
                  <a:lnTo>
                    <a:pt x="101615" y="143286"/>
                  </a:lnTo>
                  <a:lnTo>
                    <a:pt x="99761" y="150030"/>
                  </a:lnTo>
                  <a:lnTo>
                    <a:pt x="95015" y="155695"/>
                  </a:lnTo>
                  <a:lnTo>
                    <a:pt x="80383" y="165109"/>
                  </a:lnTo>
                  <a:lnTo>
                    <a:pt x="32881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6454693" y="4672020"/>
            <a:ext cx="2914026" cy="466266"/>
            <a:chOff x="6454693" y="4672020"/>
            <a:chExt cx="2914026" cy="466266"/>
          </a:xfrm>
        </p:grpSpPr>
        <p:sp>
          <p:nvSpPr>
            <p:cNvPr id="76" name="Freeform 75"/>
            <p:cNvSpPr/>
            <p:nvPr/>
          </p:nvSpPr>
          <p:spPr>
            <a:xfrm>
              <a:off x="6454693" y="4850293"/>
              <a:ext cx="134502" cy="233960"/>
            </a:xfrm>
            <a:custGeom>
              <a:avLst/>
              <a:gdLst/>
              <a:ahLst/>
              <a:cxnLst/>
              <a:rect l="0" t="0" r="0" b="0"/>
              <a:pathLst>
                <a:path w="134502" h="233960">
                  <a:moveTo>
                    <a:pt x="81859" y="42826"/>
                  </a:moveTo>
                  <a:lnTo>
                    <a:pt x="72283" y="18779"/>
                  </a:lnTo>
                  <a:lnTo>
                    <a:pt x="61615" y="4452"/>
                  </a:lnTo>
                  <a:lnTo>
                    <a:pt x="54325" y="866"/>
                  </a:lnTo>
                  <a:lnTo>
                    <a:pt x="36866" y="0"/>
                  </a:lnTo>
                  <a:lnTo>
                    <a:pt x="29636" y="3747"/>
                  </a:lnTo>
                  <a:lnTo>
                    <a:pt x="18485" y="17269"/>
                  </a:lnTo>
                  <a:lnTo>
                    <a:pt x="5629" y="44612"/>
                  </a:lnTo>
                  <a:lnTo>
                    <a:pt x="0" y="80530"/>
                  </a:lnTo>
                  <a:lnTo>
                    <a:pt x="6276" y="140121"/>
                  </a:lnTo>
                  <a:lnTo>
                    <a:pt x="9662" y="165617"/>
                  </a:lnTo>
                  <a:lnTo>
                    <a:pt x="24722" y="198531"/>
                  </a:lnTo>
                  <a:lnTo>
                    <a:pt x="37358" y="215753"/>
                  </a:lnTo>
                  <a:lnTo>
                    <a:pt x="63213" y="233014"/>
                  </a:lnTo>
                  <a:lnTo>
                    <a:pt x="72938" y="233959"/>
                  </a:lnTo>
                  <a:lnTo>
                    <a:pt x="93102" y="228769"/>
                  </a:lnTo>
                  <a:lnTo>
                    <a:pt x="134501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13280" y="4913633"/>
              <a:ext cx="144371" cy="145059"/>
            </a:xfrm>
            <a:custGeom>
              <a:avLst/>
              <a:gdLst/>
              <a:ahLst/>
              <a:cxnLst/>
              <a:rect l="0" t="0" r="0" b="0"/>
              <a:pathLst>
                <a:path w="144371" h="145059">
                  <a:moveTo>
                    <a:pt x="70670" y="95299"/>
                  </a:moveTo>
                  <a:lnTo>
                    <a:pt x="79004" y="57821"/>
                  </a:lnTo>
                  <a:lnTo>
                    <a:pt x="79736" y="45747"/>
                  </a:lnTo>
                  <a:lnTo>
                    <a:pt x="74310" y="26093"/>
                  </a:lnTo>
                  <a:lnTo>
                    <a:pt x="69588" y="17576"/>
                  </a:lnTo>
                  <a:lnTo>
                    <a:pt x="54981" y="4993"/>
                  </a:lnTo>
                  <a:lnTo>
                    <a:pt x="46173" y="0"/>
                  </a:lnTo>
                  <a:lnTo>
                    <a:pt x="37962" y="181"/>
                  </a:lnTo>
                  <a:lnTo>
                    <a:pt x="30147" y="3811"/>
                  </a:lnTo>
                  <a:lnTo>
                    <a:pt x="22598" y="9740"/>
                  </a:lnTo>
                  <a:lnTo>
                    <a:pt x="11090" y="28807"/>
                  </a:lnTo>
                  <a:lnTo>
                    <a:pt x="3246" y="52879"/>
                  </a:lnTo>
                  <a:lnTo>
                    <a:pt x="0" y="91569"/>
                  </a:lnTo>
                  <a:lnTo>
                    <a:pt x="3387" y="114698"/>
                  </a:lnTo>
                  <a:lnTo>
                    <a:pt x="11911" y="133556"/>
                  </a:lnTo>
                  <a:lnTo>
                    <a:pt x="17460" y="141861"/>
                  </a:lnTo>
                  <a:lnTo>
                    <a:pt x="24669" y="145058"/>
                  </a:lnTo>
                  <a:lnTo>
                    <a:pt x="32984" y="144849"/>
                  </a:lnTo>
                  <a:lnTo>
                    <a:pt x="42037" y="142370"/>
                  </a:lnTo>
                  <a:lnTo>
                    <a:pt x="49242" y="137209"/>
                  </a:lnTo>
                  <a:lnTo>
                    <a:pt x="60366" y="122114"/>
                  </a:lnTo>
                  <a:lnTo>
                    <a:pt x="73207" y="88296"/>
                  </a:lnTo>
                  <a:lnTo>
                    <a:pt x="77041" y="83612"/>
                  </a:lnTo>
                  <a:lnTo>
                    <a:pt x="80767" y="83998"/>
                  </a:lnTo>
                  <a:lnTo>
                    <a:pt x="116791" y="122426"/>
                  </a:lnTo>
                  <a:lnTo>
                    <a:pt x="144370" y="137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70284" y="4895425"/>
              <a:ext cx="92652" cy="138151"/>
            </a:xfrm>
            <a:custGeom>
              <a:avLst/>
              <a:gdLst/>
              <a:ahLst/>
              <a:cxnLst/>
              <a:rect l="0" t="0" r="0" b="0"/>
              <a:pathLst>
                <a:path w="92652" h="138151">
                  <a:moveTo>
                    <a:pt x="18951" y="50336"/>
                  </a:moveTo>
                  <a:lnTo>
                    <a:pt x="22071" y="93028"/>
                  </a:lnTo>
                  <a:lnTo>
                    <a:pt x="33606" y="134678"/>
                  </a:lnTo>
                  <a:lnTo>
                    <a:pt x="33400" y="138150"/>
                  </a:lnTo>
                  <a:lnTo>
                    <a:pt x="30924" y="136955"/>
                  </a:lnTo>
                  <a:lnTo>
                    <a:pt x="23102" y="126268"/>
                  </a:lnTo>
                  <a:lnTo>
                    <a:pt x="4998" y="80829"/>
                  </a:lnTo>
                  <a:lnTo>
                    <a:pt x="0" y="44423"/>
                  </a:lnTo>
                  <a:lnTo>
                    <a:pt x="4107" y="9590"/>
                  </a:lnTo>
                  <a:lnTo>
                    <a:pt x="10225" y="3285"/>
                  </a:lnTo>
                  <a:lnTo>
                    <a:pt x="18983" y="251"/>
                  </a:lnTo>
                  <a:lnTo>
                    <a:pt x="40023" y="0"/>
                  </a:lnTo>
                  <a:lnTo>
                    <a:pt x="69258" y="6436"/>
                  </a:lnTo>
                  <a:lnTo>
                    <a:pt x="92651" y="18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83992" y="4903647"/>
              <a:ext cx="115815" cy="120674"/>
            </a:xfrm>
            <a:custGeom>
              <a:avLst/>
              <a:gdLst/>
              <a:ahLst/>
              <a:cxnLst/>
              <a:rect l="0" t="0" r="0" b="0"/>
              <a:pathLst>
                <a:path w="115815" h="120674">
                  <a:moveTo>
                    <a:pt x="0" y="21057"/>
                  </a:moveTo>
                  <a:lnTo>
                    <a:pt x="29309" y="79674"/>
                  </a:lnTo>
                  <a:lnTo>
                    <a:pt x="49498" y="114464"/>
                  </a:lnTo>
                  <a:lnTo>
                    <a:pt x="56395" y="119593"/>
                  </a:lnTo>
                  <a:lnTo>
                    <a:pt x="63333" y="120673"/>
                  </a:lnTo>
                  <a:lnTo>
                    <a:pt x="70299" y="119053"/>
                  </a:lnTo>
                  <a:lnTo>
                    <a:pt x="76111" y="113294"/>
                  </a:lnTo>
                  <a:lnTo>
                    <a:pt x="85690" y="94417"/>
                  </a:lnTo>
                  <a:lnTo>
                    <a:pt x="96682" y="33736"/>
                  </a:lnTo>
                  <a:lnTo>
                    <a:pt x="102631" y="1499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20862" y="4887564"/>
              <a:ext cx="126343" cy="163483"/>
            </a:xfrm>
            <a:custGeom>
              <a:avLst/>
              <a:gdLst/>
              <a:ahLst/>
              <a:cxnLst/>
              <a:rect l="0" t="0" r="0" b="0"/>
              <a:pathLst>
                <a:path w="126343" h="163483">
                  <a:moveTo>
                    <a:pt x="0" y="37140"/>
                  </a:moveTo>
                  <a:lnTo>
                    <a:pt x="29309" y="75514"/>
                  </a:lnTo>
                  <a:lnTo>
                    <a:pt x="55088" y="91144"/>
                  </a:lnTo>
                  <a:lnTo>
                    <a:pt x="64801" y="91860"/>
                  </a:lnTo>
                  <a:lnTo>
                    <a:pt x="84953" y="86417"/>
                  </a:lnTo>
                  <a:lnTo>
                    <a:pt x="110439" y="70198"/>
                  </a:lnTo>
                  <a:lnTo>
                    <a:pt x="119275" y="51053"/>
                  </a:lnTo>
                  <a:lnTo>
                    <a:pt x="121630" y="39396"/>
                  </a:lnTo>
                  <a:lnTo>
                    <a:pt x="120861" y="29286"/>
                  </a:lnTo>
                  <a:lnTo>
                    <a:pt x="113768" y="11812"/>
                  </a:lnTo>
                  <a:lnTo>
                    <a:pt x="106261" y="6217"/>
                  </a:lnTo>
                  <a:lnTo>
                    <a:pt x="85442" y="0"/>
                  </a:lnTo>
                  <a:lnTo>
                    <a:pt x="63711" y="3476"/>
                  </a:lnTo>
                  <a:lnTo>
                    <a:pt x="53003" y="7679"/>
                  </a:lnTo>
                  <a:lnTo>
                    <a:pt x="44694" y="15159"/>
                  </a:lnTo>
                  <a:lnTo>
                    <a:pt x="32343" y="35950"/>
                  </a:lnTo>
                  <a:lnTo>
                    <a:pt x="24401" y="73962"/>
                  </a:lnTo>
                  <a:lnTo>
                    <a:pt x="28782" y="97959"/>
                  </a:lnTo>
                  <a:lnTo>
                    <a:pt x="44403" y="128081"/>
                  </a:lnTo>
                  <a:lnTo>
                    <a:pt x="58340" y="143069"/>
                  </a:lnTo>
                  <a:lnTo>
                    <a:pt x="76232" y="153630"/>
                  </a:lnTo>
                  <a:lnTo>
                    <a:pt x="126342" y="163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02628" y="4730329"/>
              <a:ext cx="134091" cy="352242"/>
            </a:xfrm>
            <a:custGeom>
              <a:avLst/>
              <a:gdLst/>
              <a:ahLst/>
              <a:cxnLst/>
              <a:rect l="0" t="0" r="0" b="0"/>
              <a:pathLst>
                <a:path w="134091" h="352242">
                  <a:moveTo>
                    <a:pt x="70918" y="268075"/>
                  </a:moveTo>
                  <a:lnTo>
                    <a:pt x="76508" y="251307"/>
                  </a:lnTo>
                  <a:lnTo>
                    <a:pt x="75815" y="244028"/>
                  </a:lnTo>
                  <a:lnTo>
                    <a:pt x="68805" y="229701"/>
                  </a:lnTo>
                  <a:lnTo>
                    <a:pt x="54772" y="218654"/>
                  </a:lnTo>
                  <a:lnTo>
                    <a:pt x="46116" y="214071"/>
                  </a:lnTo>
                  <a:lnTo>
                    <a:pt x="38006" y="213355"/>
                  </a:lnTo>
                  <a:lnTo>
                    <a:pt x="22755" y="218799"/>
                  </a:lnTo>
                  <a:lnTo>
                    <a:pt x="11298" y="232136"/>
                  </a:lnTo>
                  <a:lnTo>
                    <a:pt x="6605" y="240606"/>
                  </a:lnTo>
                  <a:lnTo>
                    <a:pt x="0" y="280473"/>
                  </a:lnTo>
                  <a:lnTo>
                    <a:pt x="3632" y="318151"/>
                  </a:lnTo>
                  <a:lnTo>
                    <a:pt x="12158" y="337515"/>
                  </a:lnTo>
                  <a:lnTo>
                    <a:pt x="17707" y="345954"/>
                  </a:lnTo>
                  <a:lnTo>
                    <a:pt x="24916" y="350410"/>
                  </a:lnTo>
                  <a:lnTo>
                    <a:pt x="42284" y="352241"/>
                  </a:lnTo>
                  <a:lnTo>
                    <a:pt x="58582" y="346036"/>
                  </a:lnTo>
                  <a:lnTo>
                    <a:pt x="73624" y="334310"/>
                  </a:lnTo>
                  <a:lnTo>
                    <a:pt x="94077" y="306807"/>
                  </a:lnTo>
                  <a:lnTo>
                    <a:pt x="112061" y="256185"/>
                  </a:lnTo>
                  <a:lnTo>
                    <a:pt x="121290" y="195536"/>
                  </a:lnTo>
                  <a:lnTo>
                    <a:pt x="122888" y="138957"/>
                  </a:lnTo>
                  <a:lnTo>
                    <a:pt x="117773" y="83329"/>
                  </a:lnTo>
                  <a:lnTo>
                    <a:pt x="105563" y="28940"/>
                  </a:lnTo>
                  <a:lnTo>
                    <a:pt x="98794" y="6205"/>
                  </a:lnTo>
                  <a:lnTo>
                    <a:pt x="94182" y="1078"/>
                  </a:lnTo>
                  <a:lnTo>
                    <a:pt x="88767" y="0"/>
                  </a:lnTo>
                  <a:lnTo>
                    <a:pt x="82818" y="1621"/>
                  </a:lnTo>
                  <a:lnTo>
                    <a:pt x="78851" y="7381"/>
                  </a:lnTo>
                  <a:lnTo>
                    <a:pt x="73268" y="39014"/>
                  </a:lnTo>
                  <a:lnTo>
                    <a:pt x="71383" y="98392"/>
                  </a:lnTo>
                  <a:lnTo>
                    <a:pt x="76599" y="149939"/>
                  </a:lnTo>
                  <a:lnTo>
                    <a:pt x="88895" y="208388"/>
                  </a:lnTo>
                  <a:lnTo>
                    <a:pt x="106070" y="267147"/>
                  </a:lnTo>
                  <a:lnTo>
                    <a:pt x="116177" y="282480"/>
                  </a:lnTo>
                  <a:lnTo>
                    <a:pt x="134090" y="299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23010" y="4914176"/>
              <a:ext cx="111634" cy="160165"/>
            </a:xfrm>
            <a:custGeom>
              <a:avLst/>
              <a:gdLst/>
              <a:ahLst/>
              <a:cxnLst/>
              <a:rect l="0" t="0" r="0" b="0"/>
              <a:pathLst>
                <a:path w="111634" h="160165">
                  <a:moveTo>
                    <a:pt x="76920" y="52642"/>
                  </a:moveTo>
                  <a:lnTo>
                    <a:pt x="58939" y="37001"/>
                  </a:lnTo>
                  <a:lnTo>
                    <a:pt x="42022" y="28923"/>
                  </a:lnTo>
                  <a:lnTo>
                    <a:pt x="33768" y="28640"/>
                  </a:lnTo>
                  <a:lnTo>
                    <a:pt x="18356" y="34566"/>
                  </a:lnTo>
                  <a:lnTo>
                    <a:pt x="6828" y="51237"/>
                  </a:lnTo>
                  <a:lnTo>
                    <a:pt x="2116" y="62234"/>
                  </a:lnTo>
                  <a:lnTo>
                    <a:pt x="0" y="86931"/>
                  </a:lnTo>
                  <a:lnTo>
                    <a:pt x="4129" y="112335"/>
                  </a:lnTo>
                  <a:lnTo>
                    <a:pt x="13763" y="135324"/>
                  </a:lnTo>
                  <a:lnTo>
                    <a:pt x="28963" y="151001"/>
                  </a:lnTo>
                  <a:lnTo>
                    <a:pt x="37930" y="156819"/>
                  </a:lnTo>
                  <a:lnTo>
                    <a:pt x="57251" y="160164"/>
                  </a:lnTo>
                  <a:lnTo>
                    <a:pt x="67317" y="159418"/>
                  </a:lnTo>
                  <a:lnTo>
                    <a:pt x="76367" y="154242"/>
                  </a:lnTo>
                  <a:lnTo>
                    <a:pt x="92662" y="136012"/>
                  </a:lnTo>
                  <a:lnTo>
                    <a:pt x="109400" y="105030"/>
                  </a:lnTo>
                  <a:lnTo>
                    <a:pt x="111633" y="84115"/>
                  </a:lnTo>
                  <a:lnTo>
                    <a:pt x="107556" y="63120"/>
                  </a:lnTo>
                  <a:lnTo>
                    <a:pt x="92106" y="32740"/>
                  </a:lnTo>
                  <a:lnTo>
                    <a:pt x="73881" y="10740"/>
                  </a:lnTo>
                  <a:lnTo>
                    <a:pt x="55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87085" y="4914176"/>
              <a:ext cx="116200" cy="147521"/>
            </a:xfrm>
            <a:custGeom>
              <a:avLst/>
              <a:gdLst/>
              <a:ahLst/>
              <a:cxnLst/>
              <a:rect l="0" t="0" r="0" b="0"/>
              <a:pathLst>
                <a:path w="116200" h="147521">
                  <a:moveTo>
                    <a:pt x="18130" y="42114"/>
                  </a:moveTo>
                  <a:lnTo>
                    <a:pt x="6952" y="53292"/>
                  </a:lnTo>
                  <a:lnTo>
                    <a:pt x="1463" y="71258"/>
                  </a:lnTo>
                  <a:lnTo>
                    <a:pt x="0" y="82600"/>
                  </a:lnTo>
                  <a:lnTo>
                    <a:pt x="4612" y="104561"/>
                  </a:lnTo>
                  <a:lnTo>
                    <a:pt x="20364" y="133536"/>
                  </a:lnTo>
                  <a:lnTo>
                    <a:pt x="26638" y="141666"/>
                  </a:lnTo>
                  <a:lnTo>
                    <a:pt x="34331" y="145917"/>
                  </a:lnTo>
                  <a:lnTo>
                    <a:pt x="52237" y="147520"/>
                  </a:lnTo>
                  <a:lnTo>
                    <a:pt x="68773" y="141213"/>
                  </a:lnTo>
                  <a:lnTo>
                    <a:pt x="76458" y="136256"/>
                  </a:lnTo>
                  <a:lnTo>
                    <a:pt x="98454" y="106922"/>
                  </a:lnTo>
                  <a:lnTo>
                    <a:pt x="114199" y="68595"/>
                  </a:lnTo>
                  <a:lnTo>
                    <a:pt x="116199" y="44525"/>
                  </a:lnTo>
                  <a:lnTo>
                    <a:pt x="113189" y="24468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05690" y="4777305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69" y="200293"/>
                  </a:lnTo>
                  <a:lnTo>
                    <a:pt x="18240" y="255620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10500" y="484047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8333"/>
                  </a:lnTo>
                  <a:lnTo>
                    <a:pt x="101479" y="10095"/>
                  </a:lnTo>
                  <a:lnTo>
                    <a:pt x="46735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07419" y="4908586"/>
              <a:ext cx="143907" cy="187215"/>
            </a:xfrm>
            <a:custGeom>
              <a:avLst/>
              <a:gdLst/>
              <a:ahLst/>
              <a:cxnLst/>
              <a:rect l="0" t="0" r="0" b="0"/>
              <a:pathLst>
                <a:path w="143907" h="187215">
                  <a:moveTo>
                    <a:pt x="87392" y="5590"/>
                  </a:moveTo>
                  <a:lnTo>
                    <a:pt x="70624" y="0"/>
                  </a:lnTo>
                  <a:lnTo>
                    <a:pt x="53034" y="3495"/>
                  </a:lnTo>
                  <a:lnTo>
                    <a:pt x="26518" y="18617"/>
                  </a:lnTo>
                  <a:lnTo>
                    <a:pt x="12374" y="32437"/>
                  </a:lnTo>
                  <a:lnTo>
                    <a:pt x="2188" y="50277"/>
                  </a:lnTo>
                  <a:lnTo>
                    <a:pt x="0" y="76143"/>
                  </a:lnTo>
                  <a:lnTo>
                    <a:pt x="8128" y="129230"/>
                  </a:lnTo>
                  <a:lnTo>
                    <a:pt x="23222" y="157128"/>
                  </a:lnTo>
                  <a:lnTo>
                    <a:pt x="38984" y="169646"/>
                  </a:lnTo>
                  <a:lnTo>
                    <a:pt x="77700" y="187214"/>
                  </a:lnTo>
                  <a:lnTo>
                    <a:pt x="87949" y="186334"/>
                  </a:lnTo>
                  <a:lnTo>
                    <a:pt x="108697" y="175998"/>
                  </a:lnTo>
                  <a:lnTo>
                    <a:pt x="123377" y="159705"/>
                  </a:lnTo>
                  <a:lnTo>
                    <a:pt x="138218" y="127682"/>
                  </a:lnTo>
                  <a:lnTo>
                    <a:pt x="143906" y="103137"/>
                  </a:lnTo>
                  <a:lnTo>
                    <a:pt x="138026" y="58783"/>
                  </a:lnTo>
                  <a:lnTo>
                    <a:pt x="130953" y="38590"/>
                  </a:lnTo>
                  <a:lnTo>
                    <a:pt x="120010" y="21816"/>
                  </a:lnTo>
                  <a:lnTo>
                    <a:pt x="112647" y="17577"/>
                  </a:lnTo>
                  <a:lnTo>
                    <a:pt x="76863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05942" y="4690350"/>
              <a:ext cx="120497" cy="381754"/>
            </a:xfrm>
            <a:custGeom>
              <a:avLst/>
              <a:gdLst/>
              <a:ahLst/>
              <a:cxnLst/>
              <a:rect l="0" t="0" r="0" b="0"/>
              <a:pathLst>
                <a:path w="120497" h="381754">
                  <a:moveTo>
                    <a:pt x="57325" y="381753"/>
                  </a:moveTo>
                  <a:lnTo>
                    <a:pt x="54205" y="327609"/>
                  </a:lnTo>
                  <a:lnTo>
                    <a:pt x="42670" y="272662"/>
                  </a:lnTo>
                  <a:lnTo>
                    <a:pt x="29127" y="215578"/>
                  </a:lnTo>
                  <a:lnTo>
                    <a:pt x="18684" y="166270"/>
                  </a:lnTo>
                  <a:lnTo>
                    <a:pt x="8181" y="115785"/>
                  </a:lnTo>
                  <a:lnTo>
                    <a:pt x="0" y="71841"/>
                  </a:lnTo>
                  <a:lnTo>
                    <a:pt x="1821" y="47482"/>
                  </a:lnTo>
                  <a:lnTo>
                    <a:pt x="9650" y="28077"/>
                  </a:lnTo>
                  <a:lnTo>
                    <a:pt x="15013" y="19628"/>
                  </a:lnTo>
                  <a:lnTo>
                    <a:pt x="33450" y="7119"/>
                  </a:lnTo>
                  <a:lnTo>
                    <a:pt x="56073" y="0"/>
                  </a:lnTo>
                  <a:lnTo>
                    <a:pt x="87369" y="2569"/>
                  </a:lnTo>
                  <a:lnTo>
                    <a:pt x="120496" y="13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79038" y="488259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5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74311" y="4693077"/>
              <a:ext cx="20625" cy="389556"/>
            </a:xfrm>
            <a:custGeom>
              <a:avLst/>
              <a:gdLst/>
              <a:ahLst/>
              <a:cxnLst/>
              <a:rect l="0" t="0" r="0" b="0"/>
              <a:pathLst>
                <a:path w="20625" h="389556">
                  <a:moveTo>
                    <a:pt x="10096" y="0"/>
                  </a:moveTo>
                  <a:lnTo>
                    <a:pt x="4506" y="62093"/>
                  </a:lnTo>
                  <a:lnTo>
                    <a:pt x="1030" y="111205"/>
                  </a:lnTo>
                  <a:lnTo>
                    <a:pt x="0" y="170210"/>
                  </a:lnTo>
                  <a:lnTo>
                    <a:pt x="6888" y="230154"/>
                  </a:lnTo>
                  <a:lnTo>
                    <a:pt x="9463" y="292774"/>
                  </a:lnTo>
                  <a:lnTo>
                    <a:pt x="17248" y="355146"/>
                  </a:lnTo>
                  <a:lnTo>
                    <a:pt x="2062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810707" y="489311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4" y="0"/>
                  </a:lnTo>
                  <a:lnTo>
                    <a:pt x="84828" y="11452"/>
                  </a:lnTo>
                  <a:lnTo>
                    <a:pt x="2676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031806" y="4672020"/>
              <a:ext cx="336913" cy="466266"/>
            </a:xfrm>
            <a:custGeom>
              <a:avLst/>
              <a:gdLst/>
              <a:ahLst/>
              <a:cxnLst/>
              <a:rect l="0" t="0" r="0" b="0"/>
              <a:pathLst>
                <a:path w="336913" h="466266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58761"/>
                  </a:lnTo>
                  <a:lnTo>
                    <a:pt x="12997" y="206528"/>
                  </a:lnTo>
                  <a:lnTo>
                    <a:pt x="18669" y="265134"/>
                  </a:lnTo>
                  <a:lnTo>
                    <a:pt x="20349" y="320714"/>
                  </a:lnTo>
                  <a:lnTo>
                    <a:pt x="27029" y="379232"/>
                  </a:lnTo>
                  <a:lnTo>
                    <a:pt x="23346" y="361670"/>
                  </a:lnTo>
                  <a:lnTo>
                    <a:pt x="21508" y="310694"/>
                  </a:lnTo>
                  <a:lnTo>
                    <a:pt x="23597" y="280806"/>
                  </a:lnTo>
                  <a:lnTo>
                    <a:pt x="32324" y="255824"/>
                  </a:lnTo>
                  <a:lnTo>
                    <a:pt x="39096" y="248928"/>
                  </a:lnTo>
                  <a:lnTo>
                    <a:pt x="47122" y="245501"/>
                  </a:lnTo>
                  <a:lnTo>
                    <a:pt x="55981" y="244386"/>
                  </a:lnTo>
                  <a:lnTo>
                    <a:pt x="64226" y="247152"/>
                  </a:lnTo>
                  <a:lnTo>
                    <a:pt x="79627" y="259584"/>
                  </a:lnTo>
                  <a:lnTo>
                    <a:pt x="95863" y="291903"/>
                  </a:lnTo>
                  <a:lnTo>
                    <a:pt x="115496" y="347060"/>
                  </a:lnTo>
                  <a:lnTo>
                    <a:pt x="119112" y="357715"/>
                  </a:lnTo>
                  <a:lnTo>
                    <a:pt x="122691" y="360139"/>
                  </a:lnTo>
                  <a:lnTo>
                    <a:pt x="126248" y="357076"/>
                  </a:lnTo>
                  <a:lnTo>
                    <a:pt x="129789" y="350355"/>
                  </a:lnTo>
                  <a:lnTo>
                    <a:pt x="143082" y="339767"/>
                  </a:lnTo>
                  <a:lnTo>
                    <a:pt x="197567" y="319741"/>
                  </a:lnTo>
                  <a:lnTo>
                    <a:pt x="229724" y="307778"/>
                  </a:lnTo>
                  <a:lnTo>
                    <a:pt x="246769" y="296277"/>
                  </a:lnTo>
                  <a:lnTo>
                    <a:pt x="259023" y="280248"/>
                  </a:lnTo>
                  <a:lnTo>
                    <a:pt x="263929" y="271060"/>
                  </a:lnTo>
                  <a:lnTo>
                    <a:pt x="266260" y="251493"/>
                  </a:lnTo>
                  <a:lnTo>
                    <a:pt x="262227" y="232267"/>
                  </a:lnTo>
                  <a:lnTo>
                    <a:pt x="252636" y="215924"/>
                  </a:lnTo>
                  <a:lnTo>
                    <a:pt x="244463" y="211800"/>
                  </a:lnTo>
                  <a:lnTo>
                    <a:pt x="222904" y="210337"/>
                  </a:lnTo>
                  <a:lnTo>
                    <a:pt x="212943" y="213924"/>
                  </a:lnTo>
                  <a:lnTo>
                    <a:pt x="195637" y="227268"/>
                  </a:lnTo>
                  <a:lnTo>
                    <a:pt x="178329" y="260101"/>
                  </a:lnTo>
                  <a:lnTo>
                    <a:pt x="171381" y="299466"/>
                  </a:lnTo>
                  <a:lnTo>
                    <a:pt x="174911" y="340765"/>
                  </a:lnTo>
                  <a:lnTo>
                    <a:pt x="202227" y="395472"/>
                  </a:lnTo>
                  <a:lnTo>
                    <a:pt x="225385" y="429132"/>
                  </a:lnTo>
                  <a:lnTo>
                    <a:pt x="253954" y="453274"/>
                  </a:lnTo>
                  <a:lnTo>
                    <a:pt x="274305" y="463888"/>
                  </a:lnTo>
                  <a:lnTo>
                    <a:pt x="295049" y="466265"/>
                  </a:lnTo>
                  <a:lnTo>
                    <a:pt x="33691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946599" y="5377429"/>
            <a:ext cx="7514733" cy="979152"/>
            <a:chOff x="1946599" y="5377429"/>
            <a:chExt cx="7514733" cy="979152"/>
          </a:xfrm>
        </p:grpSpPr>
        <p:sp>
          <p:nvSpPr>
            <p:cNvPr id="93" name="Freeform 92"/>
            <p:cNvSpPr/>
            <p:nvPr/>
          </p:nvSpPr>
          <p:spPr>
            <a:xfrm>
              <a:off x="1946599" y="5503771"/>
              <a:ext cx="210099" cy="388848"/>
            </a:xfrm>
            <a:custGeom>
              <a:avLst/>
              <a:gdLst/>
              <a:ahLst/>
              <a:cxnLst/>
              <a:rect l="0" t="0" r="0" b="0"/>
              <a:pathLst>
                <a:path w="210099" h="388848">
                  <a:moveTo>
                    <a:pt x="41642" y="0"/>
                  </a:moveTo>
                  <a:lnTo>
                    <a:pt x="24853" y="55045"/>
                  </a:lnTo>
                  <a:lnTo>
                    <a:pt x="21428" y="106454"/>
                  </a:lnTo>
                  <a:lnTo>
                    <a:pt x="15162" y="167258"/>
                  </a:lnTo>
                  <a:lnTo>
                    <a:pt x="11569" y="223863"/>
                  </a:lnTo>
                  <a:lnTo>
                    <a:pt x="4915" y="273911"/>
                  </a:lnTo>
                  <a:lnTo>
                    <a:pt x="592" y="332743"/>
                  </a:lnTo>
                  <a:lnTo>
                    <a:pt x="0" y="361186"/>
                  </a:lnTo>
                  <a:lnTo>
                    <a:pt x="3352" y="371812"/>
                  </a:lnTo>
                  <a:lnTo>
                    <a:pt x="9096" y="380066"/>
                  </a:lnTo>
                  <a:lnTo>
                    <a:pt x="16435" y="386738"/>
                  </a:lnTo>
                  <a:lnTo>
                    <a:pt x="23667" y="388847"/>
                  </a:lnTo>
                  <a:lnTo>
                    <a:pt x="30829" y="387913"/>
                  </a:lnTo>
                  <a:lnTo>
                    <a:pt x="87774" y="368354"/>
                  </a:lnTo>
                  <a:lnTo>
                    <a:pt x="140701" y="354431"/>
                  </a:lnTo>
                  <a:lnTo>
                    <a:pt x="197724" y="348361"/>
                  </a:lnTo>
                  <a:lnTo>
                    <a:pt x="21009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77712" y="566169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98769" y="547218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8333"/>
                  </a:lnTo>
                  <a:lnTo>
                    <a:pt x="6319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02342" y="5708426"/>
              <a:ext cx="154397" cy="132949"/>
            </a:xfrm>
            <a:custGeom>
              <a:avLst/>
              <a:gdLst/>
              <a:ahLst/>
              <a:cxnLst/>
              <a:rect l="0" t="0" r="0" b="0"/>
              <a:pathLst>
                <a:path w="154397" h="132949">
                  <a:moveTo>
                    <a:pt x="101753" y="79615"/>
                  </a:moveTo>
                  <a:lnTo>
                    <a:pt x="81510" y="35652"/>
                  </a:lnTo>
                  <a:lnTo>
                    <a:pt x="62350" y="10957"/>
                  </a:lnTo>
                  <a:lnTo>
                    <a:pt x="42517" y="2307"/>
                  </a:lnTo>
                  <a:lnTo>
                    <a:pt x="30677" y="0"/>
                  </a:lnTo>
                  <a:lnTo>
                    <a:pt x="21614" y="1972"/>
                  </a:lnTo>
                  <a:lnTo>
                    <a:pt x="14402" y="6796"/>
                  </a:lnTo>
                  <a:lnTo>
                    <a:pt x="8424" y="13522"/>
                  </a:lnTo>
                  <a:lnTo>
                    <a:pt x="1782" y="33473"/>
                  </a:lnTo>
                  <a:lnTo>
                    <a:pt x="0" y="56767"/>
                  </a:lnTo>
                  <a:lnTo>
                    <a:pt x="6744" y="89613"/>
                  </a:lnTo>
                  <a:lnTo>
                    <a:pt x="17023" y="110965"/>
                  </a:lnTo>
                  <a:lnTo>
                    <a:pt x="32510" y="125914"/>
                  </a:lnTo>
                  <a:lnTo>
                    <a:pt x="41553" y="131538"/>
                  </a:lnTo>
                  <a:lnTo>
                    <a:pt x="49922" y="132948"/>
                  </a:lnTo>
                  <a:lnTo>
                    <a:pt x="57840" y="131548"/>
                  </a:lnTo>
                  <a:lnTo>
                    <a:pt x="72878" y="123753"/>
                  </a:lnTo>
                  <a:lnTo>
                    <a:pt x="87360" y="112490"/>
                  </a:lnTo>
                  <a:lnTo>
                    <a:pt x="95357" y="93446"/>
                  </a:lnTo>
                  <a:lnTo>
                    <a:pt x="97489" y="81817"/>
                  </a:lnTo>
                  <a:lnTo>
                    <a:pt x="100080" y="77573"/>
                  </a:lnTo>
                  <a:lnTo>
                    <a:pt x="102978" y="78254"/>
                  </a:lnTo>
                  <a:lnTo>
                    <a:pt x="111656" y="87199"/>
                  </a:lnTo>
                  <a:lnTo>
                    <a:pt x="127212" y="98973"/>
                  </a:lnTo>
                  <a:lnTo>
                    <a:pt x="133934" y="101879"/>
                  </a:lnTo>
                  <a:lnTo>
                    <a:pt x="139585" y="102647"/>
                  </a:lnTo>
                  <a:lnTo>
                    <a:pt x="154396" y="100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30437" y="5703813"/>
              <a:ext cx="115815" cy="129928"/>
            </a:xfrm>
            <a:custGeom>
              <a:avLst/>
              <a:gdLst/>
              <a:ahLst/>
              <a:cxnLst/>
              <a:rect l="0" t="0" r="0" b="0"/>
              <a:pathLst>
                <a:path w="115815" h="129928">
                  <a:moveTo>
                    <a:pt x="0" y="42114"/>
                  </a:moveTo>
                  <a:lnTo>
                    <a:pt x="3120" y="84806"/>
                  </a:lnTo>
                  <a:lnTo>
                    <a:pt x="14573" y="115985"/>
                  </a:lnTo>
                  <a:lnTo>
                    <a:pt x="21685" y="129927"/>
                  </a:lnTo>
                  <a:lnTo>
                    <a:pt x="17047" y="124426"/>
                  </a:lnTo>
                  <a:lnTo>
                    <a:pt x="6871" y="101598"/>
                  </a:lnTo>
                  <a:lnTo>
                    <a:pt x="2036" y="67018"/>
                  </a:lnTo>
                  <a:lnTo>
                    <a:pt x="7144" y="43824"/>
                  </a:lnTo>
                  <a:lnTo>
                    <a:pt x="11782" y="32725"/>
                  </a:lnTo>
                  <a:lnTo>
                    <a:pt x="26294" y="17275"/>
                  </a:lnTo>
                  <a:lnTo>
                    <a:pt x="35077" y="11516"/>
                  </a:lnTo>
                  <a:lnTo>
                    <a:pt x="69795" y="341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55999" y="5598528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14358" y="199146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98893" y="5651170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5" y="27512"/>
                  </a:lnTo>
                  <a:lnTo>
                    <a:pt x="36363" y="455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8406" y="5545885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25055" y="173493"/>
                  </a:lnTo>
                  <a:lnTo>
                    <a:pt x="30296" y="219061"/>
                  </a:lnTo>
                  <a:lnTo>
                    <a:pt x="41048" y="178281"/>
                  </a:lnTo>
                  <a:lnTo>
                    <a:pt x="51779" y="162685"/>
                  </a:lnTo>
                  <a:lnTo>
                    <a:pt x="59086" y="158759"/>
                  </a:lnTo>
                  <a:lnTo>
                    <a:pt x="76563" y="157518"/>
                  </a:lnTo>
                  <a:lnTo>
                    <a:pt x="106134" y="163395"/>
                  </a:lnTo>
                  <a:lnTo>
                    <a:pt x="114040" y="168592"/>
                  </a:lnTo>
                  <a:lnTo>
                    <a:pt x="125944" y="183724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35805" y="5482714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6423" y="57754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96213" y="5598528"/>
              <a:ext cx="136102" cy="168457"/>
            </a:xfrm>
            <a:custGeom>
              <a:avLst/>
              <a:gdLst/>
              <a:ahLst/>
              <a:cxnLst/>
              <a:rect l="0" t="0" r="0" b="0"/>
              <a:pathLst>
                <a:path w="136102" h="168457">
                  <a:moveTo>
                    <a:pt x="81748" y="0"/>
                  </a:moveTo>
                  <a:lnTo>
                    <a:pt x="39056" y="3120"/>
                  </a:lnTo>
                  <a:lnTo>
                    <a:pt x="19490" y="9575"/>
                  </a:lnTo>
                  <a:lnTo>
                    <a:pt x="2995" y="20243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2" y="39403"/>
                  </a:lnTo>
                  <a:lnTo>
                    <a:pt x="9303" y="43816"/>
                  </a:lnTo>
                  <a:lnTo>
                    <a:pt x="71175" y="67509"/>
                  </a:lnTo>
                  <a:lnTo>
                    <a:pt x="110205" y="86818"/>
                  </a:lnTo>
                  <a:lnTo>
                    <a:pt x="124811" y="100587"/>
                  </a:lnTo>
                  <a:lnTo>
                    <a:pt x="135202" y="118405"/>
                  </a:lnTo>
                  <a:lnTo>
                    <a:pt x="136101" y="126900"/>
                  </a:lnTo>
                  <a:lnTo>
                    <a:pt x="130861" y="142578"/>
                  </a:lnTo>
                  <a:lnTo>
                    <a:pt x="117614" y="154225"/>
                  </a:lnTo>
                  <a:lnTo>
                    <a:pt x="98858" y="162131"/>
                  </a:lnTo>
                  <a:lnTo>
                    <a:pt x="3963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54859" y="5559707"/>
              <a:ext cx="150328" cy="173916"/>
            </a:xfrm>
            <a:custGeom>
              <a:avLst/>
              <a:gdLst/>
              <a:ahLst/>
              <a:cxnLst/>
              <a:rect l="0" t="0" r="0" b="0"/>
              <a:pathLst>
                <a:path w="150328" h="173916">
                  <a:moveTo>
                    <a:pt x="117941" y="7236"/>
                  </a:moveTo>
                  <a:lnTo>
                    <a:pt x="90385" y="0"/>
                  </a:lnTo>
                  <a:lnTo>
                    <a:pt x="49595" y="22"/>
                  </a:lnTo>
                  <a:lnTo>
                    <a:pt x="25564" y="8319"/>
                  </a:lnTo>
                  <a:lnTo>
                    <a:pt x="9424" y="22925"/>
                  </a:lnTo>
                  <a:lnTo>
                    <a:pt x="3483" y="31733"/>
                  </a:lnTo>
                  <a:lnTo>
                    <a:pt x="0" y="50879"/>
                  </a:lnTo>
                  <a:lnTo>
                    <a:pt x="709" y="60897"/>
                  </a:lnTo>
                  <a:lnTo>
                    <a:pt x="7737" y="78269"/>
                  </a:lnTo>
                  <a:lnTo>
                    <a:pt x="12886" y="86176"/>
                  </a:lnTo>
                  <a:lnTo>
                    <a:pt x="20998" y="90278"/>
                  </a:lnTo>
                  <a:lnTo>
                    <a:pt x="75308" y="97128"/>
                  </a:lnTo>
                  <a:lnTo>
                    <a:pt x="116669" y="110606"/>
                  </a:lnTo>
                  <a:lnTo>
                    <a:pt x="133363" y="121808"/>
                  </a:lnTo>
                  <a:lnTo>
                    <a:pt x="145463" y="137705"/>
                  </a:lnTo>
                  <a:lnTo>
                    <a:pt x="150327" y="146858"/>
                  </a:lnTo>
                  <a:lnTo>
                    <a:pt x="150060" y="154129"/>
                  </a:lnTo>
                  <a:lnTo>
                    <a:pt x="146373" y="160147"/>
                  </a:lnTo>
                  <a:lnTo>
                    <a:pt x="140405" y="165328"/>
                  </a:lnTo>
                  <a:lnTo>
                    <a:pt x="121296" y="171086"/>
                  </a:lnTo>
                  <a:lnTo>
                    <a:pt x="59675" y="173915"/>
                  </a:lnTo>
                  <a:lnTo>
                    <a:pt x="23185" y="165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50962" y="5661699"/>
              <a:ext cx="121881" cy="115988"/>
            </a:xfrm>
            <a:custGeom>
              <a:avLst/>
              <a:gdLst/>
              <a:ahLst/>
              <a:cxnLst/>
              <a:rect l="0" t="0" r="0" b="0"/>
              <a:pathLst>
                <a:path w="121881" h="115988">
                  <a:moveTo>
                    <a:pt x="6066" y="0"/>
                  </a:moveTo>
                  <a:lnTo>
                    <a:pt x="0" y="32452"/>
                  </a:lnTo>
                  <a:lnTo>
                    <a:pt x="10626" y="84342"/>
                  </a:lnTo>
                  <a:lnTo>
                    <a:pt x="26005" y="110258"/>
                  </a:lnTo>
                  <a:lnTo>
                    <a:pt x="35736" y="114449"/>
                  </a:lnTo>
                  <a:lnTo>
                    <a:pt x="62147" y="115987"/>
                  </a:lnTo>
                  <a:lnTo>
                    <a:pt x="73869" y="112419"/>
                  </a:lnTo>
                  <a:lnTo>
                    <a:pt x="93132" y="99097"/>
                  </a:lnTo>
                  <a:lnTo>
                    <a:pt x="117132" y="71866"/>
                  </a:lnTo>
                  <a:lnTo>
                    <a:pt x="121054" y="61949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14955" y="5654252"/>
              <a:ext cx="147401" cy="129422"/>
            </a:xfrm>
            <a:custGeom>
              <a:avLst/>
              <a:gdLst/>
              <a:ahLst/>
              <a:cxnLst/>
              <a:rect l="0" t="0" r="0" b="0"/>
              <a:pathLst>
                <a:path w="147401" h="129422">
                  <a:moveTo>
                    <a:pt x="0" y="49561"/>
                  </a:moveTo>
                  <a:lnTo>
                    <a:pt x="35917" y="105753"/>
                  </a:lnTo>
                  <a:lnTo>
                    <a:pt x="51717" y="128991"/>
                  </a:lnTo>
                  <a:lnTo>
                    <a:pt x="50856" y="129421"/>
                  </a:lnTo>
                  <a:lnTo>
                    <a:pt x="47942" y="127367"/>
                  </a:lnTo>
                  <a:lnTo>
                    <a:pt x="31429" y="89443"/>
                  </a:lnTo>
                  <a:lnTo>
                    <a:pt x="27972" y="79658"/>
                  </a:lnTo>
                  <a:lnTo>
                    <a:pt x="27250" y="59428"/>
                  </a:lnTo>
                  <a:lnTo>
                    <a:pt x="31999" y="39908"/>
                  </a:lnTo>
                  <a:lnTo>
                    <a:pt x="41908" y="23434"/>
                  </a:lnTo>
                  <a:lnTo>
                    <a:pt x="57231" y="11433"/>
                  </a:lnTo>
                  <a:lnTo>
                    <a:pt x="76909" y="3369"/>
                  </a:lnTo>
                  <a:lnTo>
                    <a:pt x="111956" y="0"/>
                  </a:lnTo>
                  <a:lnTo>
                    <a:pt x="147400" y="7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31540" y="5476318"/>
              <a:ext cx="88743" cy="290667"/>
            </a:xfrm>
            <a:custGeom>
              <a:avLst/>
              <a:gdLst/>
              <a:ahLst/>
              <a:cxnLst/>
              <a:rect l="0" t="0" r="0" b="0"/>
              <a:pathLst>
                <a:path w="88743" h="290667">
                  <a:moveTo>
                    <a:pt x="36100" y="290666"/>
                  </a:moveTo>
                  <a:lnTo>
                    <a:pt x="28864" y="263110"/>
                  </a:lnTo>
                  <a:lnTo>
                    <a:pt x="23102" y="210007"/>
                  </a:lnTo>
                  <a:lnTo>
                    <a:pt x="11045" y="153851"/>
                  </a:lnTo>
                  <a:lnTo>
                    <a:pt x="6449" y="103639"/>
                  </a:lnTo>
                  <a:lnTo>
                    <a:pt x="0" y="52251"/>
                  </a:lnTo>
                  <a:lnTo>
                    <a:pt x="6797" y="34185"/>
                  </a:lnTo>
                  <a:lnTo>
                    <a:pt x="23778" y="10861"/>
                  </a:lnTo>
                  <a:lnTo>
                    <a:pt x="43102" y="2532"/>
                  </a:lnTo>
                  <a:lnTo>
                    <a:pt x="63778" y="0"/>
                  </a:lnTo>
                  <a:lnTo>
                    <a:pt x="88742" y="6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14997" y="564064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463"/>
                  </a:lnTo>
                  <a:lnTo>
                    <a:pt x="121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88877" y="5664866"/>
              <a:ext cx="152504" cy="102119"/>
            </a:xfrm>
            <a:custGeom>
              <a:avLst/>
              <a:gdLst/>
              <a:ahLst/>
              <a:cxnLst/>
              <a:rect l="0" t="0" r="0" b="0"/>
              <a:pathLst>
                <a:path w="152504" h="102119">
                  <a:moveTo>
                    <a:pt x="68276" y="81061"/>
                  </a:moveTo>
                  <a:lnTo>
                    <a:pt x="49147" y="21120"/>
                  </a:lnTo>
                  <a:lnTo>
                    <a:pt x="37937" y="3338"/>
                  </a:lnTo>
                  <a:lnTo>
                    <a:pt x="30503" y="0"/>
                  </a:lnTo>
                  <a:lnTo>
                    <a:pt x="22036" y="114"/>
                  </a:lnTo>
                  <a:lnTo>
                    <a:pt x="12883" y="2530"/>
                  </a:lnTo>
                  <a:lnTo>
                    <a:pt x="6781" y="8820"/>
                  </a:lnTo>
                  <a:lnTo>
                    <a:pt x="0" y="28287"/>
                  </a:lnTo>
                  <a:lnTo>
                    <a:pt x="1773" y="65554"/>
                  </a:lnTo>
                  <a:lnTo>
                    <a:pt x="9863" y="86257"/>
                  </a:lnTo>
                  <a:lnTo>
                    <a:pt x="15295" y="95054"/>
                  </a:lnTo>
                  <a:lnTo>
                    <a:pt x="22427" y="99748"/>
                  </a:lnTo>
                  <a:lnTo>
                    <a:pt x="39710" y="101844"/>
                  </a:lnTo>
                  <a:lnTo>
                    <a:pt x="55969" y="95757"/>
                  </a:lnTo>
                  <a:lnTo>
                    <a:pt x="63581" y="90859"/>
                  </a:lnTo>
                  <a:lnTo>
                    <a:pt x="75158" y="76057"/>
                  </a:lnTo>
                  <a:lnTo>
                    <a:pt x="79883" y="67196"/>
                  </a:lnTo>
                  <a:lnTo>
                    <a:pt x="84202" y="64799"/>
                  </a:lnTo>
                  <a:lnTo>
                    <a:pt x="88252" y="66710"/>
                  </a:lnTo>
                  <a:lnTo>
                    <a:pt x="108746" y="89405"/>
                  </a:lnTo>
                  <a:lnTo>
                    <a:pt x="124867" y="96468"/>
                  </a:lnTo>
                  <a:lnTo>
                    <a:pt x="152503" y="102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72678" y="5658437"/>
              <a:ext cx="84517" cy="108548"/>
            </a:xfrm>
            <a:custGeom>
              <a:avLst/>
              <a:gdLst/>
              <a:ahLst/>
              <a:cxnLst/>
              <a:rect l="0" t="0" r="0" b="0"/>
              <a:pathLst>
                <a:path w="84517" h="108548">
                  <a:moveTo>
                    <a:pt x="84516" y="34848"/>
                  </a:moveTo>
                  <a:lnTo>
                    <a:pt x="78927" y="18080"/>
                  </a:lnTo>
                  <a:lnTo>
                    <a:pt x="66824" y="6728"/>
                  </a:lnTo>
                  <a:lnTo>
                    <a:pt x="58683" y="2064"/>
                  </a:lnTo>
                  <a:lnTo>
                    <a:pt x="40279" y="0"/>
                  </a:lnTo>
                  <a:lnTo>
                    <a:pt x="30458" y="1087"/>
                  </a:lnTo>
                  <a:lnTo>
                    <a:pt x="13307" y="11654"/>
                  </a:lnTo>
                  <a:lnTo>
                    <a:pt x="5458" y="19385"/>
                  </a:lnTo>
                  <a:lnTo>
                    <a:pt x="1395" y="29218"/>
                  </a:lnTo>
                  <a:lnTo>
                    <a:pt x="0" y="52623"/>
                  </a:lnTo>
                  <a:lnTo>
                    <a:pt x="6399" y="72384"/>
                  </a:lnTo>
                  <a:lnTo>
                    <a:pt x="11381" y="80928"/>
                  </a:lnTo>
                  <a:lnTo>
                    <a:pt x="26275" y="93542"/>
                  </a:lnTo>
                  <a:lnTo>
                    <a:pt x="43423" y="101878"/>
                  </a:lnTo>
                  <a:lnTo>
                    <a:pt x="73987" y="108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20365" y="5659444"/>
              <a:ext cx="115815" cy="110029"/>
            </a:xfrm>
            <a:custGeom>
              <a:avLst/>
              <a:gdLst/>
              <a:ahLst/>
              <a:cxnLst/>
              <a:rect l="0" t="0" r="0" b="0"/>
              <a:pathLst>
                <a:path w="115815" h="110029">
                  <a:moveTo>
                    <a:pt x="0" y="65426"/>
                  </a:moveTo>
                  <a:lnTo>
                    <a:pt x="62258" y="46298"/>
                  </a:lnTo>
                  <a:lnTo>
                    <a:pt x="78753" y="35088"/>
                  </a:lnTo>
                  <a:lnTo>
                    <a:pt x="81748" y="28823"/>
                  </a:lnTo>
                  <a:lnTo>
                    <a:pt x="81405" y="22306"/>
                  </a:lnTo>
                  <a:lnTo>
                    <a:pt x="78836" y="15623"/>
                  </a:lnTo>
                  <a:lnTo>
                    <a:pt x="66624" y="5077"/>
                  </a:lnTo>
                  <a:lnTo>
                    <a:pt x="58454" y="627"/>
                  </a:lnTo>
                  <a:lnTo>
                    <a:pt x="50668" y="0"/>
                  </a:lnTo>
                  <a:lnTo>
                    <a:pt x="35777" y="5542"/>
                  </a:lnTo>
                  <a:lnTo>
                    <a:pt x="24480" y="18924"/>
                  </a:lnTo>
                  <a:lnTo>
                    <a:pt x="19829" y="27405"/>
                  </a:lnTo>
                  <a:lnTo>
                    <a:pt x="17782" y="46188"/>
                  </a:lnTo>
                  <a:lnTo>
                    <a:pt x="21941" y="66235"/>
                  </a:lnTo>
                  <a:lnTo>
                    <a:pt x="31588" y="86842"/>
                  </a:lnTo>
                  <a:lnTo>
                    <a:pt x="46795" y="101460"/>
                  </a:lnTo>
                  <a:lnTo>
                    <a:pt x="55763" y="106997"/>
                  </a:lnTo>
                  <a:lnTo>
                    <a:pt x="75086" y="110028"/>
                  </a:lnTo>
                  <a:lnTo>
                    <a:pt x="115814" y="107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04634" y="5503771"/>
              <a:ext cx="153100" cy="275587"/>
            </a:xfrm>
            <a:custGeom>
              <a:avLst/>
              <a:gdLst/>
              <a:ahLst/>
              <a:cxnLst/>
              <a:rect l="0" t="0" r="0" b="0"/>
              <a:pathLst>
                <a:path w="153100" h="27558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6789" y="172241"/>
                  </a:lnTo>
                  <a:lnTo>
                    <a:pt x="23334" y="227869"/>
                  </a:lnTo>
                  <a:lnTo>
                    <a:pt x="36565" y="275586"/>
                  </a:lnTo>
                  <a:lnTo>
                    <a:pt x="32473" y="234268"/>
                  </a:lnTo>
                  <a:lnTo>
                    <a:pt x="37438" y="200824"/>
                  </a:lnTo>
                  <a:lnTo>
                    <a:pt x="51907" y="174277"/>
                  </a:lnTo>
                  <a:lnTo>
                    <a:pt x="60341" y="169997"/>
                  </a:lnTo>
                  <a:lnTo>
                    <a:pt x="82191" y="168361"/>
                  </a:lnTo>
                  <a:lnTo>
                    <a:pt x="115210" y="179606"/>
                  </a:lnTo>
                  <a:lnTo>
                    <a:pt x="141632" y="203346"/>
                  </a:lnTo>
                  <a:lnTo>
                    <a:pt x="150685" y="225687"/>
                  </a:lnTo>
                  <a:lnTo>
                    <a:pt x="153099" y="238195"/>
                  </a:lnTo>
                  <a:lnTo>
                    <a:pt x="151199" y="247705"/>
                  </a:lnTo>
                  <a:lnTo>
                    <a:pt x="146423" y="255213"/>
                  </a:lnTo>
                  <a:lnTo>
                    <a:pt x="139730" y="261389"/>
                  </a:lnTo>
                  <a:lnTo>
                    <a:pt x="131758" y="264337"/>
                  </a:lnTo>
                  <a:lnTo>
                    <a:pt x="113541" y="264492"/>
                  </a:lnTo>
                  <a:lnTo>
                    <a:pt x="60778" y="255048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94147" y="5672227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3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94147" y="5672227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126342" y="0"/>
                  </a:moveTo>
                  <a:lnTo>
                    <a:pt x="76844" y="58564"/>
                  </a:lnTo>
                  <a:lnTo>
                    <a:pt x="44128" y="116334"/>
                  </a:lnTo>
                  <a:lnTo>
                    <a:pt x="18033" y="17903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60653" y="5642435"/>
              <a:ext cx="186221" cy="123853"/>
            </a:xfrm>
            <a:custGeom>
              <a:avLst/>
              <a:gdLst/>
              <a:ahLst/>
              <a:cxnLst/>
              <a:rect l="0" t="0" r="0" b="0"/>
              <a:pathLst>
                <a:path w="186221" h="123853">
                  <a:moveTo>
                    <a:pt x="7236" y="61378"/>
                  </a:moveTo>
                  <a:lnTo>
                    <a:pt x="7236" y="123852"/>
                  </a:lnTo>
                  <a:lnTo>
                    <a:pt x="0" y="72274"/>
                  </a:lnTo>
                  <a:lnTo>
                    <a:pt x="477" y="21763"/>
                  </a:lnTo>
                  <a:lnTo>
                    <a:pt x="2730" y="10401"/>
                  </a:lnTo>
                  <a:lnTo>
                    <a:pt x="7741" y="3997"/>
                  </a:lnTo>
                  <a:lnTo>
                    <a:pt x="14592" y="897"/>
                  </a:lnTo>
                  <a:lnTo>
                    <a:pt x="22668" y="0"/>
                  </a:lnTo>
                  <a:lnTo>
                    <a:pt x="29223" y="2912"/>
                  </a:lnTo>
                  <a:lnTo>
                    <a:pt x="57646" y="42327"/>
                  </a:lnTo>
                  <a:lnTo>
                    <a:pt x="72215" y="72501"/>
                  </a:lnTo>
                  <a:lnTo>
                    <a:pt x="76292" y="75812"/>
                  </a:lnTo>
                  <a:lnTo>
                    <a:pt x="80179" y="74510"/>
                  </a:lnTo>
                  <a:lnTo>
                    <a:pt x="87618" y="63705"/>
                  </a:lnTo>
                  <a:lnTo>
                    <a:pt x="94824" y="47204"/>
                  </a:lnTo>
                  <a:lnTo>
                    <a:pt x="108165" y="34411"/>
                  </a:lnTo>
                  <a:lnTo>
                    <a:pt x="116636" y="29362"/>
                  </a:lnTo>
                  <a:lnTo>
                    <a:pt x="124623" y="28336"/>
                  </a:lnTo>
                  <a:lnTo>
                    <a:pt x="139736" y="33434"/>
                  </a:lnTo>
                  <a:lnTo>
                    <a:pt x="161399" y="55048"/>
                  </a:lnTo>
                  <a:lnTo>
                    <a:pt x="186220" y="103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03558" y="5640642"/>
              <a:ext cx="104201" cy="154118"/>
            </a:xfrm>
            <a:custGeom>
              <a:avLst/>
              <a:gdLst/>
              <a:ahLst/>
              <a:cxnLst/>
              <a:rect l="0" t="0" r="0" b="0"/>
              <a:pathLst>
                <a:path w="104201" h="154118">
                  <a:moveTo>
                    <a:pt x="80186" y="21057"/>
                  </a:moveTo>
                  <a:lnTo>
                    <a:pt x="57829" y="21057"/>
                  </a:lnTo>
                  <a:lnTo>
                    <a:pt x="40614" y="27296"/>
                  </a:lnTo>
                  <a:lnTo>
                    <a:pt x="10498" y="50365"/>
                  </a:lnTo>
                  <a:lnTo>
                    <a:pt x="2421" y="69958"/>
                  </a:lnTo>
                  <a:lnTo>
                    <a:pt x="0" y="94263"/>
                  </a:lnTo>
                  <a:lnTo>
                    <a:pt x="2824" y="120664"/>
                  </a:lnTo>
                  <a:lnTo>
                    <a:pt x="7554" y="130746"/>
                  </a:lnTo>
                  <a:lnTo>
                    <a:pt x="22169" y="145067"/>
                  </a:lnTo>
                  <a:lnTo>
                    <a:pt x="43482" y="152212"/>
                  </a:lnTo>
                  <a:lnTo>
                    <a:pt x="55717" y="154117"/>
                  </a:lnTo>
                  <a:lnTo>
                    <a:pt x="75550" y="149995"/>
                  </a:lnTo>
                  <a:lnTo>
                    <a:pt x="84114" y="145620"/>
                  </a:lnTo>
                  <a:lnTo>
                    <a:pt x="96749" y="128281"/>
                  </a:lnTo>
                  <a:lnTo>
                    <a:pt x="101756" y="117106"/>
                  </a:lnTo>
                  <a:lnTo>
                    <a:pt x="104200" y="95331"/>
                  </a:lnTo>
                  <a:lnTo>
                    <a:pt x="93227" y="42190"/>
                  </a:lnTo>
                  <a:lnTo>
                    <a:pt x="801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15329" y="5651170"/>
              <a:ext cx="231628" cy="136872"/>
            </a:xfrm>
            <a:custGeom>
              <a:avLst/>
              <a:gdLst/>
              <a:ahLst/>
              <a:cxnLst/>
              <a:rect l="0" t="0" r="0" b="0"/>
              <a:pathLst>
                <a:path w="231628" h="136872">
                  <a:moveTo>
                    <a:pt x="0" y="0"/>
                  </a:moveTo>
                  <a:lnTo>
                    <a:pt x="42662" y="54115"/>
                  </a:lnTo>
                  <a:lnTo>
                    <a:pt x="91279" y="111774"/>
                  </a:lnTo>
                  <a:lnTo>
                    <a:pt x="98287" y="113121"/>
                  </a:lnTo>
                  <a:lnTo>
                    <a:pt x="105299" y="110509"/>
                  </a:lnTo>
                  <a:lnTo>
                    <a:pt x="112313" y="105258"/>
                  </a:lnTo>
                  <a:lnTo>
                    <a:pt x="120107" y="86946"/>
                  </a:lnTo>
                  <a:lnTo>
                    <a:pt x="130699" y="37062"/>
                  </a:lnTo>
                  <a:lnTo>
                    <a:pt x="136266" y="27048"/>
                  </a:lnTo>
                  <a:lnTo>
                    <a:pt x="151809" y="12802"/>
                  </a:lnTo>
                  <a:lnTo>
                    <a:pt x="159698" y="10874"/>
                  </a:lnTo>
                  <a:lnTo>
                    <a:pt x="167296" y="11929"/>
                  </a:lnTo>
                  <a:lnTo>
                    <a:pt x="174702" y="14972"/>
                  </a:lnTo>
                  <a:lnTo>
                    <a:pt x="186049" y="27711"/>
                  </a:lnTo>
                  <a:lnTo>
                    <a:pt x="210266" y="84813"/>
                  </a:lnTo>
                  <a:lnTo>
                    <a:pt x="23162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04842" y="5566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99598" y="5630603"/>
              <a:ext cx="147401" cy="157439"/>
            </a:xfrm>
            <a:custGeom>
              <a:avLst/>
              <a:gdLst/>
              <a:ahLst/>
              <a:cxnLst/>
              <a:rect l="0" t="0" r="0" b="0"/>
              <a:pathLst>
                <a:path w="147401" h="157439">
                  <a:moveTo>
                    <a:pt x="0" y="52153"/>
                  </a:moveTo>
                  <a:lnTo>
                    <a:pt x="17959" y="115581"/>
                  </a:lnTo>
                  <a:lnTo>
                    <a:pt x="25859" y="138797"/>
                  </a:lnTo>
                  <a:lnTo>
                    <a:pt x="13109" y="79631"/>
                  </a:lnTo>
                  <a:lnTo>
                    <a:pt x="11039" y="26775"/>
                  </a:lnTo>
                  <a:lnTo>
                    <a:pt x="14379" y="16517"/>
                  </a:lnTo>
                  <a:lnTo>
                    <a:pt x="27448" y="2000"/>
                  </a:lnTo>
                  <a:lnTo>
                    <a:pt x="35846" y="0"/>
                  </a:lnTo>
                  <a:lnTo>
                    <a:pt x="54537" y="4017"/>
                  </a:lnTo>
                  <a:lnTo>
                    <a:pt x="71422" y="16721"/>
                  </a:lnTo>
                  <a:lnTo>
                    <a:pt x="107325" y="63561"/>
                  </a:lnTo>
                  <a:lnTo>
                    <a:pt x="132925" y="124760"/>
                  </a:lnTo>
                  <a:lnTo>
                    <a:pt x="147400" y="157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04883" y="5640864"/>
              <a:ext cx="218990" cy="305105"/>
            </a:xfrm>
            <a:custGeom>
              <a:avLst/>
              <a:gdLst/>
              <a:ahLst/>
              <a:cxnLst/>
              <a:rect l="0" t="0" r="0" b="0"/>
              <a:pathLst>
                <a:path w="218990" h="305105">
                  <a:moveTo>
                    <a:pt x="136871" y="115591"/>
                  </a:moveTo>
                  <a:lnTo>
                    <a:pt x="160590" y="71629"/>
                  </a:lnTo>
                  <a:lnTo>
                    <a:pt x="161841" y="48479"/>
                  </a:lnTo>
                  <a:lnTo>
                    <a:pt x="157328" y="24932"/>
                  </a:lnTo>
                  <a:lnTo>
                    <a:pt x="147522" y="6668"/>
                  </a:lnTo>
                  <a:lnTo>
                    <a:pt x="140462" y="2032"/>
                  </a:lnTo>
                  <a:lnTo>
                    <a:pt x="123260" y="0"/>
                  </a:lnTo>
                  <a:lnTo>
                    <a:pt x="107035" y="6116"/>
                  </a:lnTo>
                  <a:lnTo>
                    <a:pt x="99433" y="11022"/>
                  </a:lnTo>
                  <a:lnTo>
                    <a:pt x="94364" y="18972"/>
                  </a:lnTo>
                  <a:lnTo>
                    <a:pt x="88733" y="40284"/>
                  </a:lnTo>
                  <a:lnTo>
                    <a:pt x="91152" y="78590"/>
                  </a:lnTo>
                  <a:lnTo>
                    <a:pt x="99394" y="99536"/>
                  </a:lnTo>
                  <a:lnTo>
                    <a:pt x="104867" y="108398"/>
                  </a:lnTo>
                  <a:lnTo>
                    <a:pt x="120307" y="121363"/>
                  </a:lnTo>
                  <a:lnTo>
                    <a:pt x="129338" y="126458"/>
                  </a:lnTo>
                  <a:lnTo>
                    <a:pt x="138868" y="127515"/>
                  </a:lnTo>
                  <a:lnTo>
                    <a:pt x="158816" y="122450"/>
                  </a:lnTo>
                  <a:lnTo>
                    <a:pt x="173141" y="109281"/>
                  </a:lnTo>
                  <a:lnTo>
                    <a:pt x="178598" y="100856"/>
                  </a:lnTo>
                  <a:lnTo>
                    <a:pt x="183406" y="99918"/>
                  </a:lnTo>
                  <a:lnTo>
                    <a:pt x="187782" y="103973"/>
                  </a:lnTo>
                  <a:lnTo>
                    <a:pt x="195763" y="122126"/>
                  </a:lnTo>
                  <a:lnTo>
                    <a:pt x="210418" y="178320"/>
                  </a:lnTo>
                  <a:lnTo>
                    <a:pt x="218989" y="240416"/>
                  </a:lnTo>
                  <a:lnTo>
                    <a:pt x="213922" y="265046"/>
                  </a:lnTo>
                  <a:lnTo>
                    <a:pt x="209296" y="274889"/>
                  </a:lnTo>
                  <a:lnTo>
                    <a:pt x="201532" y="281452"/>
                  </a:lnTo>
                  <a:lnTo>
                    <a:pt x="180427" y="288743"/>
                  </a:lnTo>
                  <a:lnTo>
                    <a:pt x="121515" y="293424"/>
                  </a:lnTo>
                  <a:lnTo>
                    <a:pt x="63604" y="294348"/>
                  </a:lnTo>
                  <a:lnTo>
                    <a:pt x="27425" y="297628"/>
                  </a:lnTo>
                  <a:lnTo>
                    <a:pt x="0" y="305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83909" y="5556414"/>
              <a:ext cx="252685" cy="186968"/>
            </a:xfrm>
            <a:custGeom>
              <a:avLst/>
              <a:gdLst/>
              <a:ahLst/>
              <a:cxnLst/>
              <a:rect l="0" t="0" r="0" b="0"/>
              <a:pathLst>
                <a:path w="252685" h="186968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30339" y="130448"/>
                  </a:lnTo>
                  <a:lnTo>
                    <a:pt x="38943" y="134928"/>
                  </a:lnTo>
                  <a:lnTo>
                    <a:pt x="60982" y="136787"/>
                  </a:lnTo>
                  <a:lnTo>
                    <a:pt x="69901" y="132136"/>
                  </a:lnTo>
                  <a:lnTo>
                    <a:pt x="82929" y="114489"/>
                  </a:lnTo>
                  <a:lnTo>
                    <a:pt x="96842" y="78246"/>
                  </a:lnTo>
                  <a:lnTo>
                    <a:pt x="101995" y="72051"/>
                  </a:lnTo>
                  <a:lnTo>
                    <a:pt x="107772" y="70261"/>
                  </a:lnTo>
                  <a:lnTo>
                    <a:pt x="113961" y="71407"/>
                  </a:lnTo>
                  <a:lnTo>
                    <a:pt x="119258" y="76851"/>
                  </a:lnTo>
                  <a:lnTo>
                    <a:pt x="144746" y="136993"/>
                  </a:lnTo>
                  <a:lnTo>
                    <a:pt x="163900" y="167322"/>
                  </a:lnTo>
                  <a:lnTo>
                    <a:pt x="181639" y="183940"/>
                  </a:lnTo>
                  <a:lnTo>
                    <a:pt x="190113" y="186967"/>
                  </a:lnTo>
                  <a:lnTo>
                    <a:pt x="198102" y="186646"/>
                  </a:lnTo>
                  <a:lnTo>
                    <a:pt x="205767" y="184092"/>
                  </a:lnTo>
                  <a:lnTo>
                    <a:pt x="220524" y="171896"/>
                  </a:lnTo>
                  <a:lnTo>
                    <a:pt x="227734" y="163730"/>
                  </a:lnTo>
                  <a:lnTo>
                    <a:pt x="243472" y="124291"/>
                  </a:lnTo>
                  <a:lnTo>
                    <a:pt x="251471" y="62193"/>
                  </a:lnTo>
                  <a:lnTo>
                    <a:pt x="25268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36593" y="5588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27548" y="5597426"/>
              <a:ext cx="172259" cy="127445"/>
            </a:xfrm>
            <a:custGeom>
              <a:avLst/>
              <a:gdLst/>
              <a:ahLst/>
              <a:cxnLst/>
              <a:rect l="0" t="0" r="0" b="0"/>
              <a:pathLst>
                <a:path w="172259" h="127445">
                  <a:moveTo>
                    <a:pt x="77501" y="64273"/>
                  </a:moveTo>
                  <a:lnTo>
                    <a:pt x="83090" y="47505"/>
                  </a:lnTo>
                  <a:lnTo>
                    <a:pt x="82715" y="29915"/>
                  </a:lnTo>
                  <a:lnTo>
                    <a:pt x="80977" y="20310"/>
                  </a:lnTo>
                  <a:lnTo>
                    <a:pt x="76309" y="12738"/>
                  </a:lnTo>
                  <a:lnTo>
                    <a:pt x="61764" y="1204"/>
                  </a:lnTo>
                  <a:lnTo>
                    <a:pt x="52972" y="0"/>
                  </a:lnTo>
                  <a:lnTo>
                    <a:pt x="33844" y="4901"/>
                  </a:lnTo>
                  <a:lnTo>
                    <a:pt x="19883" y="17999"/>
                  </a:lnTo>
                  <a:lnTo>
                    <a:pt x="1389" y="55002"/>
                  </a:lnTo>
                  <a:lnTo>
                    <a:pt x="0" y="75361"/>
                  </a:lnTo>
                  <a:lnTo>
                    <a:pt x="4452" y="94937"/>
                  </a:lnTo>
                  <a:lnTo>
                    <a:pt x="14229" y="111437"/>
                  </a:lnTo>
                  <a:lnTo>
                    <a:pt x="20112" y="114433"/>
                  </a:lnTo>
                  <a:lnTo>
                    <a:pt x="26374" y="114090"/>
                  </a:lnTo>
                  <a:lnTo>
                    <a:pt x="32888" y="111523"/>
                  </a:lnTo>
                  <a:lnTo>
                    <a:pt x="53234" y="91141"/>
                  </a:lnTo>
                  <a:lnTo>
                    <a:pt x="60866" y="69585"/>
                  </a:lnTo>
                  <a:lnTo>
                    <a:pt x="62901" y="57286"/>
                  </a:lnTo>
                  <a:lnTo>
                    <a:pt x="65428" y="52596"/>
                  </a:lnTo>
                  <a:lnTo>
                    <a:pt x="68283" y="52979"/>
                  </a:lnTo>
                  <a:lnTo>
                    <a:pt x="74574" y="62763"/>
                  </a:lnTo>
                  <a:lnTo>
                    <a:pt x="91264" y="94520"/>
                  </a:lnTo>
                  <a:lnTo>
                    <a:pt x="104675" y="108132"/>
                  </a:lnTo>
                  <a:lnTo>
                    <a:pt x="122333" y="118081"/>
                  </a:lnTo>
                  <a:lnTo>
                    <a:pt x="172258" y="127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52882" y="5398487"/>
              <a:ext cx="31153" cy="326384"/>
            </a:xfrm>
            <a:custGeom>
              <a:avLst/>
              <a:gdLst/>
              <a:ahLst/>
              <a:cxnLst/>
              <a:rect l="0" t="0" r="0" b="0"/>
              <a:pathLst>
                <a:path w="31153" h="326384">
                  <a:moveTo>
                    <a:pt x="10094" y="0"/>
                  </a:moveTo>
                  <a:lnTo>
                    <a:pt x="1761" y="37478"/>
                  </a:lnTo>
                  <a:lnTo>
                    <a:pt x="0" y="100079"/>
                  </a:lnTo>
                  <a:lnTo>
                    <a:pt x="5284" y="159504"/>
                  </a:lnTo>
                  <a:lnTo>
                    <a:pt x="8669" y="215976"/>
                  </a:lnTo>
                  <a:lnTo>
                    <a:pt x="18218" y="277885"/>
                  </a:lnTo>
                  <a:lnTo>
                    <a:pt x="3115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47163" y="5556414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83014" y="7236"/>
                  </a:lnTo>
                  <a:lnTo>
                    <a:pt x="123672" y="9878"/>
                  </a:lnTo>
                  <a:lnTo>
                    <a:pt x="72908" y="10336"/>
                  </a:lnTo>
                  <a:lnTo>
                    <a:pt x="30181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57733" y="5581967"/>
              <a:ext cx="136871" cy="134609"/>
            </a:xfrm>
            <a:custGeom>
              <a:avLst/>
              <a:gdLst/>
              <a:ahLst/>
              <a:cxnLst/>
              <a:rect l="0" t="0" r="0" b="0"/>
              <a:pathLst>
                <a:path w="136871" h="134609">
                  <a:moveTo>
                    <a:pt x="0" y="79732"/>
                  </a:moveTo>
                  <a:lnTo>
                    <a:pt x="27557" y="72496"/>
                  </a:lnTo>
                  <a:lnTo>
                    <a:pt x="67177" y="67840"/>
                  </a:lnTo>
                  <a:lnTo>
                    <a:pt x="86788" y="58459"/>
                  </a:lnTo>
                  <a:lnTo>
                    <a:pt x="100183" y="43371"/>
                  </a:lnTo>
                  <a:lnTo>
                    <a:pt x="105394" y="34434"/>
                  </a:lnTo>
                  <a:lnTo>
                    <a:pt x="106527" y="26137"/>
                  </a:lnTo>
                  <a:lnTo>
                    <a:pt x="101547" y="10678"/>
                  </a:lnTo>
                  <a:lnTo>
                    <a:pt x="94604" y="5620"/>
                  </a:lnTo>
                  <a:lnTo>
                    <a:pt x="74412" y="0"/>
                  </a:lnTo>
                  <a:lnTo>
                    <a:pt x="64816" y="841"/>
                  </a:lnTo>
                  <a:lnTo>
                    <a:pt x="47914" y="8015"/>
                  </a:lnTo>
                  <a:lnTo>
                    <a:pt x="35723" y="25241"/>
                  </a:lnTo>
                  <a:lnTo>
                    <a:pt x="30835" y="36385"/>
                  </a:lnTo>
                  <a:lnTo>
                    <a:pt x="28522" y="61247"/>
                  </a:lnTo>
                  <a:lnTo>
                    <a:pt x="32563" y="86724"/>
                  </a:lnTo>
                  <a:lnTo>
                    <a:pt x="42159" y="109746"/>
                  </a:lnTo>
                  <a:lnTo>
                    <a:pt x="57342" y="125437"/>
                  </a:lnTo>
                  <a:lnTo>
                    <a:pt x="66304" y="131259"/>
                  </a:lnTo>
                  <a:lnTo>
                    <a:pt x="88740" y="134608"/>
                  </a:lnTo>
                  <a:lnTo>
                    <a:pt x="136870" y="132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63555" y="5566943"/>
              <a:ext cx="88977" cy="171753"/>
            </a:xfrm>
            <a:custGeom>
              <a:avLst/>
              <a:gdLst/>
              <a:ahLst/>
              <a:cxnLst/>
              <a:rect l="0" t="0" r="0" b="0"/>
              <a:pathLst>
                <a:path w="88977" h="171753">
                  <a:moveTo>
                    <a:pt x="15276" y="73699"/>
                  </a:moveTo>
                  <a:lnTo>
                    <a:pt x="20866" y="135791"/>
                  </a:lnTo>
                  <a:lnTo>
                    <a:pt x="30895" y="171752"/>
                  </a:lnTo>
                  <a:lnTo>
                    <a:pt x="11418" y="114709"/>
                  </a:lnTo>
                  <a:lnTo>
                    <a:pt x="0" y="73481"/>
                  </a:lnTo>
                  <a:lnTo>
                    <a:pt x="1858" y="52545"/>
                  </a:lnTo>
                  <a:lnTo>
                    <a:pt x="9703" y="34661"/>
                  </a:lnTo>
                  <a:lnTo>
                    <a:pt x="15071" y="26617"/>
                  </a:lnTo>
                  <a:lnTo>
                    <a:pt x="30393" y="14559"/>
                  </a:lnTo>
                  <a:lnTo>
                    <a:pt x="48901" y="6471"/>
                  </a:lnTo>
                  <a:lnTo>
                    <a:pt x="889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28950" y="5377429"/>
              <a:ext cx="134193" cy="400084"/>
            </a:xfrm>
            <a:custGeom>
              <a:avLst/>
              <a:gdLst/>
              <a:ahLst/>
              <a:cxnLst/>
              <a:rect l="0" t="0" r="0" b="0"/>
              <a:pathLst>
                <a:path w="134193" h="400084">
                  <a:moveTo>
                    <a:pt x="134192" y="0"/>
                  </a:moveTo>
                  <a:lnTo>
                    <a:pt x="95819" y="29309"/>
                  </a:lnTo>
                  <a:lnTo>
                    <a:pt x="53494" y="84953"/>
                  </a:lnTo>
                  <a:lnTo>
                    <a:pt x="21500" y="145299"/>
                  </a:lnTo>
                  <a:lnTo>
                    <a:pt x="2412" y="208171"/>
                  </a:lnTo>
                  <a:lnTo>
                    <a:pt x="0" y="249504"/>
                  </a:lnTo>
                  <a:lnTo>
                    <a:pt x="9073" y="302273"/>
                  </a:lnTo>
                  <a:lnTo>
                    <a:pt x="21860" y="336007"/>
                  </a:lnTo>
                  <a:lnTo>
                    <a:pt x="47142" y="373258"/>
                  </a:lnTo>
                  <a:lnTo>
                    <a:pt x="73305" y="390315"/>
                  </a:lnTo>
                  <a:lnTo>
                    <a:pt x="10260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85261" y="5535357"/>
              <a:ext cx="104224" cy="225466"/>
            </a:xfrm>
            <a:custGeom>
              <a:avLst/>
              <a:gdLst/>
              <a:ahLst/>
              <a:cxnLst/>
              <a:rect l="0" t="0" r="0" b="0"/>
              <a:pathLst>
                <a:path w="104224" h="225466">
                  <a:moveTo>
                    <a:pt x="19996" y="0"/>
                  </a:moveTo>
                  <a:lnTo>
                    <a:pt x="11662" y="37478"/>
                  </a:lnTo>
                  <a:lnTo>
                    <a:pt x="4312" y="88902"/>
                  </a:lnTo>
                  <a:lnTo>
                    <a:pt x="0" y="144119"/>
                  </a:lnTo>
                  <a:lnTo>
                    <a:pt x="2268" y="196967"/>
                  </a:lnTo>
                  <a:lnTo>
                    <a:pt x="4668" y="208521"/>
                  </a:lnTo>
                  <a:lnTo>
                    <a:pt x="10946" y="216222"/>
                  </a:lnTo>
                  <a:lnTo>
                    <a:pt x="30402" y="224781"/>
                  </a:lnTo>
                  <a:lnTo>
                    <a:pt x="51527" y="225465"/>
                  </a:lnTo>
                  <a:lnTo>
                    <a:pt x="10422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15785" y="565117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4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15785" y="550377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238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042126" y="5651170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0"/>
                  </a:moveTo>
                  <a:lnTo>
                    <a:pt x="91768" y="9575"/>
                  </a:lnTo>
                  <a:lnTo>
                    <a:pt x="70345" y="27534"/>
                  </a:lnTo>
                  <a:lnTo>
                    <a:pt x="29527" y="689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073712" y="5640642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35917" y="61111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242169" y="5598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42169" y="5724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42124" y="5482437"/>
              <a:ext cx="173786" cy="306711"/>
            </a:xfrm>
            <a:custGeom>
              <a:avLst/>
              <a:gdLst/>
              <a:ahLst/>
              <a:cxnLst/>
              <a:rect l="0" t="0" r="0" b="0"/>
              <a:pathLst>
                <a:path w="173786" h="306711">
                  <a:moveTo>
                    <a:pt x="163256" y="52920"/>
                  </a:moveTo>
                  <a:lnTo>
                    <a:pt x="163256" y="30563"/>
                  </a:lnTo>
                  <a:lnTo>
                    <a:pt x="159746" y="21637"/>
                  </a:lnTo>
                  <a:lnTo>
                    <a:pt x="146489" y="5481"/>
                  </a:lnTo>
                  <a:lnTo>
                    <a:pt x="138040" y="1407"/>
                  </a:lnTo>
                  <a:lnTo>
                    <a:pt x="119294" y="0"/>
                  </a:lnTo>
                  <a:lnTo>
                    <a:pt x="102384" y="6393"/>
                  </a:lnTo>
                  <a:lnTo>
                    <a:pt x="87070" y="18203"/>
                  </a:lnTo>
                  <a:lnTo>
                    <a:pt x="45193" y="67390"/>
                  </a:lnTo>
                  <a:lnTo>
                    <a:pt x="13721" y="128136"/>
                  </a:lnTo>
                  <a:lnTo>
                    <a:pt x="3868" y="183374"/>
                  </a:lnTo>
                  <a:lnTo>
                    <a:pt x="0" y="213845"/>
                  </a:lnTo>
                  <a:lnTo>
                    <a:pt x="5571" y="251900"/>
                  </a:lnTo>
                  <a:lnTo>
                    <a:pt x="15575" y="278616"/>
                  </a:lnTo>
                  <a:lnTo>
                    <a:pt x="30940" y="296729"/>
                  </a:lnTo>
                  <a:lnTo>
                    <a:pt x="39951" y="303197"/>
                  </a:lnTo>
                  <a:lnTo>
                    <a:pt x="49467" y="306339"/>
                  </a:lnTo>
                  <a:lnTo>
                    <a:pt x="69400" y="306710"/>
                  </a:lnTo>
                  <a:lnTo>
                    <a:pt x="100352" y="300342"/>
                  </a:lnTo>
                  <a:lnTo>
                    <a:pt x="118141" y="288058"/>
                  </a:lnTo>
                  <a:lnTo>
                    <a:pt x="126161" y="279868"/>
                  </a:lnTo>
                  <a:lnTo>
                    <a:pt x="130337" y="269730"/>
                  </a:lnTo>
                  <a:lnTo>
                    <a:pt x="131858" y="245986"/>
                  </a:lnTo>
                  <a:lnTo>
                    <a:pt x="120548" y="211900"/>
                  </a:lnTo>
                  <a:lnTo>
                    <a:pt x="105671" y="196497"/>
                  </a:lnTo>
                  <a:lnTo>
                    <a:pt x="96790" y="190752"/>
                  </a:lnTo>
                  <a:lnTo>
                    <a:pt x="94379" y="188092"/>
                  </a:lnTo>
                  <a:lnTo>
                    <a:pt x="96281" y="187489"/>
                  </a:lnTo>
                  <a:lnTo>
                    <a:pt x="148928" y="197922"/>
                  </a:lnTo>
                  <a:lnTo>
                    <a:pt x="173785" y="200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47495" y="5630114"/>
              <a:ext cx="84229" cy="133704"/>
            </a:xfrm>
            <a:custGeom>
              <a:avLst/>
              <a:gdLst/>
              <a:ahLst/>
              <a:cxnLst/>
              <a:rect l="0" t="0" r="0" b="0"/>
              <a:pathLst>
                <a:path w="84229" h="133704">
                  <a:moveTo>
                    <a:pt x="0" y="52642"/>
                  </a:moveTo>
                  <a:lnTo>
                    <a:pt x="8333" y="90120"/>
                  </a:lnTo>
                  <a:lnTo>
                    <a:pt x="11892" y="112583"/>
                  </a:lnTo>
                  <a:lnTo>
                    <a:pt x="22371" y="133703"/>
                  </a:lnTo>
                  <a:lnTo>
                    <a:pt x="20763" y="133589"/>
                  </a:lnTo>
                  <a:lnTo>
                    <a:pt x="17351" y="131173"/>
                  </a:lnTo>
                  <a:lnTo>
                    <a:pt x="6961" y="111006"/>
                  </a:lnTo>
                  <a:lnTo>
                    <a:pt x="2062" y="77214"/>
                  </a:lnTo>
                  <a:lnTo>
                    <a:pt x="6200" y="37566"/>
                  </a:lnTo>
                  <a:lnTo>
                    <a:pt x="11153" y="27384"/>
                  </a:lnTo>
                  <a:lnTo>
                    <a:pt x="26014" y="12950"/>
                  </a:lnTo>
                  <a:lnTo>
                    <a:pt x="47436" y="57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49549" y="5651150"/>
              <a:ext cx="150631" cy="115835"/>
            </a:xfrm>
            <a:custGeom>
              <a:avLst/>
              <a:gdLst/>
              <a:ahLst/>
              <a:cxnLst/>
              <a:rect l="0" t="0" r="0" b="0"/>
              <a:pathLst>
                <a:path w="150631" h="115835">
                  <a:moveTo>
                    <a:pt x="55873" y="73720"/>
                  </a:moveTo>
                  <a:lnTo>
                    <a:pt x="67052" y="62541"/>
                  </a:lnTo>
                  <a:lnTo>
                    <a:pt x="72540" y="44575"/>
                  </a:lnTo>
                  <a:lnTo>
                    <a:pt x="74003" y="33233"/>
                  </a:lnTo>
                  <a:lnTo>
                    <a:pt x="69390" y="14391"/>
                  </a:lnTo>
                  <a:lnTo>
                    <a:pt x="64884" y="6092"/>
                  </a:lnTo>
                  <a:lnTo>
                    <a:pt x="58372" y="1728"/>
                  </a:lnTo>
                  <a:lnTo>
                    <a:pt x="41776" y="0"/>
                  </a:lnTo>
                  <a:lnTo>
                    <a:pt x="25821" y="6250"/>
                  </a:lnTo>
                  <a:lnTo>
                    <a:pt x="18291" y="11193"/>
                  </a:lnTo>
                  <a:lnTo>
                    <a:pt x="6805" y="26043"/>
                  </a:lnTo>
                  <a:lnTo>
                    <a:pt x="2104" y="34916"/>
                  </a:lnTo>
                  <a:lnTo>
                    <a:pt x="0" y="57254"/>
                  </a:lnTo>
                  <a:lnTo>
                    <a:pt x="4135" y="80440"/>
                  </a:lnTo>
                  <a:lnTo>
                    <a:pt x="13771" y="98544"/>
                  </a:lnTo>
                  <a:lnTo>
                    <a:pt x="20786" y="103137"/>
                  </a:lnTo>
                  <a:lnTo>
                    <a:pt x="37940" y="105121"/>
                  </a:lnTo>
                  <a:lnTo>
                    <a:pt x="46257" y="101674"/>
                  </a:lnTo>
                  <a:lnTo>
                    <a:pt x="61738" y="88483"/>
                  </a:lnTo>
                  <a:lnTo>
                    <a:pt x="70178" y="67804"/>
                  </a:lnTo>
                  <a:lnTo>
                    <a:pt x="72429" y="55738"/>
                  </a:lnTo>
                  <a:lnTo>
                    <a:pt x="75099" y="52373"/>
                  </a:lnTo>
                  <a:lnTo>
                    <a:pt x="78049" y="54809"/>
                  </a:lnTo>
                  <a:lnTo>
                    <a:pt x="96964" y="95276"/>
                  </a:lnTo>
                  <a:lnTo>
                    <a:pt x="112740" y="110987"/>
                  </a:lnTo>
                  <a:lnTo>
                    <a:pt x="120691" y="114942"/>
                  </a:lnTo>
                  <a:lnTo>
                    <a:pt x="150630" y="115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801948" y="5671862"/>
              <a:ext cx="90276" cy="105652"/>
            </a:xfrm>
            <a:custGeom>
              <a:avLst/>
              <a:gdLst/>
              <a:ahLst/>
              <a:cxnLst/>
              <a:rect l="0" t="0" r="0" b="0"/>
              <a:pathLst>
                <a:path w="90276" h="105652">
                  <a:moveTo>
                    <a:pt x="8759" y="53008"/>
                  </a:moveTo>
                  <a:lnTo>
                    <a:pt x="14348" y="69775"/>
                  </a:lnTo>
                  <a:lnTo>
                    <a:pt x="13973" y="87367"/>
                  </a:lnTo>
                  <a:lnTo>
                    <a:pt x="12235" y="96971"/>
                  </a:lnTo>
                  <a:lnTo>
                    <a:pt x="9907" y="99864"/>
                  </a:lnTo>
                  <a:lnTo>
                    <a:pt x="7185" y="98283"/>
                  </a:lnTo>
                  <a:lnTo>
                    <a:pt x="4200" y="93720"/>
                  </a:lnTo>
                  <a:lnTo>
                    <a:pt x="0" y="59352"/>
                  </a:lnTo>
                  <a:lnTo>
                    <a:pt x="4344" y="23302"/>
                  </a:lnTo>
                  <a:lnTo>
                    <a:pt x="9325" y="14487"/>
                  </a:lnTo>
                  <a:lnTo>
                    <a:pt x="24219" y="1573"/>
                  </a:lnTo>
                  <a:lnTo>
                    <a:pt x="31934" y="0"/>
                  </a:lnTo>
                  <a:lnTo>
                    <a:pt x="39416" y="1292"/>
                  </a:lnTo>
                  <a:lnTo>
                    <a:pt x="53970" y="8966"/>
                  </a:lnTo>
                  <a:lnTo>
                    <a:pt x="68237" y="20176"/>
                  </a:lnTo>
                  <a:lnTo>
                    <a:pt x="83834" y="45230"/>
                  </a:lnTo>
                  <a:lnTo>
                    <a:pt x="90275" y="80469"/>
                  </a:lnTo>
                  <a:lnTo>
                    <a:pt x="88662" y="94459"/>
                  </a:lnTo>
                  <a:lnTo>
                    <a:pt x="82459" y="105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939792" y="5492278"/>
              <a:ext cx="129205" cy="322478"/>
            </a:xfrm>
            <a:custGeom>
              <a:avLst/>
              <a:gdLst/>
              <a:ahLst/>
              <a:cxnLst/>
              <a:rect l="0" t="0" r="0" b="0"/>
              <a:pathLst>
                <a:path w="129205" h="322478">
                  <a:moveTo>
                    <a:pt x="60428" y="253649"/>
                  </a:moveTo>
                  <a:lnTo>
                    <a:pt x="66017" y="236882"/>
                  </a:lnTo>
                  <a:lnTo>
                    <a:pt x="65642" y="219291"/>
                  </a:lnTo>
                  <a:lnTo>
                    <a:pt x="63904" y="209687"/>
                  </a:lnTo>
                  <a:lnTo>
                    <a:pt x="59236" y="202114"/>
                  </a:lnTo>
                  <a:lnTo>
                    <a:pt x="44690" y="190580"/>
                  </a:lnTo>
                  <a:lnTo>
                    <a:pt x="37068" y="189376"/>
                  </a:lnTo>
                  <a:lnTo>
                    <a:pt x="29647" y="190913"/>
                  </a:lnTo>
                  <a:lnTo>
                    <a:pt x="22360" y="194277"/>
                  </a:lnTo>
                  <a:lnTo>
                    <a:pt x="11143" y="207374"/>
                  </a:lnTo>
                  <a:lnTo>
                    <a:pt x="3428" y="226064"/>
                  </a:lnTo>
                  <a:lnTo>
                    <a:pt x="0" y="249968"/>
                  </a:lnTo>
                  <a:lnTo>
                    <a:pt x="4715" y="273070"/>
                  </a:lnTo>
                  <a:lnTo>
                    <a:pt x="20524" y="302687"/>
                  </a:lnTo>
                  <a:lnTo>
                    <a:pt x="26806" y="310908"/>
                  </a:lnTo>
                  <a:lnTo>
                    <a:pt x="46265" y="320041"/>
                  </a:lnTo>
                  <a:lnTo>
                    <a:pt x="58005" y="322477"/>
                  </a:lnTo>
                  <a:lnTo>
                    <a:pt x="68172" y="320591"/>
                  </a:lnTo>
                  <a:lnTo>
                    <a:pt x="85707" y="309138"/>
                  </a:lnTo>
                  <a:lnTo>
                    <a:pt x="103143" y="282958"/>
                  </a:lnTo>
                  <a:lnTo>
                    <a:pt x="115718" y="252975"/>
                  </a:lnTo>
                  <a:lnTo>
                    <a:pt x="123212" y="196930"/>
                  </a:lnTo>
                  <a:lnTo>
                    <a:pt x="129204" y="160804"/>
                  </a:lnTo>
                  <a:lnTo>
                    <a:pt x="125053" y="110917"/>
                  </a:lnTo>
                  <a:lnTo>
                    <a:pt x="120910" y="62400"/>
                  </a:lnTo>
                  <a:lnTo>
                    <a:pt x="109030" y="4781"/>
                  </a:lnTo>
                  <a:lnTo>
                    <a:pt x="105698" y="0"/>
                  </a:lnTo>
                  <a:lnTo>
                    <a:pt x="102307" y="322"/>
                  </a:lnTo>
                  <a:lnTo>
                    <a:pt x="98875" y="4046"/>
                  </a:lnTo>
                  <a:lnTo>
                    <a:pt x="94047" y="31644"/>
                  </a:lnTo>
                  <a:lnTo>
                    <a:pt x="93585" y="90126"/>
                  </a:lnTo>
                  <a:lnTo>
                    <a:pt x="100427" y="151072"/>
                  </a:lnTo>
                  <a:lnTo>
                    <a:pt x="107713" y="207910"/>
                  </a:lnTo>
                  <a:lnTo>
                    <a:pt x="120699" y="262675"/>
                  </a:lnTo>
                  <a:lnTo>
                    <a:pt x="123599" y="274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96951" y="5914451"/>
              <a:ext cx="166358" cy="266095"/>
            </a:xfrm>
            <a:custGeom>
              <a:avLst/>
              <a:gdLst/>
              <a:ahLst/>
              <a:cxnLst/>
              <a:rect l="0" t="0" r="0" b="0"/>
              <a:pathLst>
                <a:path w="166358" h="266095">
                  <a:moveTo>
                    <a:pt x="113714" y="63103"/>
                  </a:moveTo>
                  <a:lnTo>
                    <a:pt x="93471" y="19140"/>
                  </a:lnTo>
                  <a:lnTo>
                    <a:pt x="77812" y="5349"/>
                  </a:lnTo>
                  <a:lnTo>
                    <a:pt x="68723" y="34"/>
                  </a:lnTo>
                  <a:lnTo>
                    <a:pt x="59153" y="0"/>
                  </a:lnTo>
                  <a:lnTo>
                    <a:pt x="39162" y="9321"/>
                  </a:lnTo>
                  <a:lnTo>
                    <a:pt x="13766" y="39888"/>
                  </a:lnTo>
                  <a:lnTo>
                    <a:pt x="2602" y="84171"/>
                  </a:lnTo>
                  <a:lnTo>
                    <a:pt x="0" y="144300"/>
                  </a:lnTo>
                  <a:lnTo>
                    <a:pt x="9537" y="205050"/>
                  </a:lnTo>
                  <a:lnTo>
                    <a:pt x="17110" y="227966"/>
                  </a:lnTo>
                  <a:lnTo>
                    <a:pt x="28275" y="245950"/>
                  </a:lnTo>
                  <a:lnTo>
                    <a:pt x="44156" y="258622"/>
                  </a:lnTo>
                  <a:lnTo>
                    <a:pt x="53304" y="263639"/>
                  </a:lnTo>
                  <a:lnTo>
                    <a:pt x="75947" y="266094"/>
                  </a:lnTo>
                  <a:lnTo>
                    <a:pt x="123022" y="258138"/>
                  </a:lnTo>
                  <a:lnTo>
                    <a:pt x="166357" y="231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91680" y="6050799"/>
              <a:ext cx="171671" cy="116268"/>
            </a:xfrm>
            <a:custGeom>
              <a:avLst/>
              <a:gdLst/>
              <a:ahLst/>
              <a:cxnLst/>
              <a:rect l="0" t="0" r="0" b="0"/>
              <a:pathLst>
                <a:path w="171671" h="116268">
                  <a:moveTo>
                    <a:pt x="66385" y="63625"/>
                  </a:moveTo>
                  <a:lnTo>
                    <a:pt x="77563" y="52447"/>
                  </a:lnTo>
                  <a:lnTo>
                    <a:pt x="79686" y="45645"/>
                  </a:lnTo>
                  <a:lnTo>
                    <a:pt x="78925" y="28728"/>
                  </a:lnTo>
                  <a:lnTo>
                    <a:pt x="71568" y="12630"/>
                  </a:lnTo>
                  <a:lnTo>
                    <a:pt x="66331" y="5062"/>
                  </a:lnTo>
                  <a:lnTo>
                    <a:pt x="59330" y="1187"/>
                  </a:lnTo>
                  <a:lnTo>
                    <a:pt x="42192" y="0"/>
                  </a:lnTo>
                  <a:lnTo>
                    <a:pt x="25997" y="6491"/>
                  </a:lnTo>
                  <a:lnTo>
                    <a:pt x="18402" y="11498"/>
                  </a:lnTo>
                  <a:lnTo>
                    <a:pt x="6844" y="26419"/>
                  </a:lnTo>
                  <a:lnTo>
                    <a:pt x="2124" y="35312"/>
                  </a:lnTo>
                  <a:lnTo>
                    <a:pt x="0" y="60790"/>
                  </a:lnTo>
                  <a:lnTo>
                    <a:pt x="4125" y="88102"/>
                  </a:lnTo>
                  <a:lnTo>
                    <a:pt x="13757" y="108039"/>
                  </a:lnTo>
                  <a:lnTo>
                    <a:pt x="21941" y="113122"/>
                  </a:lnTo>
                  <a:lnTo>
                    <a:pt x="43513" y="115649"/>
                  </a:lnTo>
                  <a:lnTo>
                    <a:pt x="62459" y="109754"/>
                  </a:lnTo>
                  <a:lnTo>
                    <a:pt x="70786" y="104906"/>
                  </a:lnTo>
                  <a:lnTo>
                    <a:pt x="83159" y="90161"/>
                  </a:lnTo>
                  <a:lnTo>
                    <a:pt x="88096" y="81316"/>
                  </a:lnTo>
                  <a:lnTo>
                    <a:pt x="90462" y="62129"/>
                  </a:lnTo>
                  <a:lnTo>
                    <a:pt x="89455" y="52099"/>
                  </a:lnTo>
                  <a:lnTo>
                    <a:pt x="89954" y="48922"/>
                  </a:lnTo>
                  <a:lnTo>
                    <a:pt x="91456" y="50314"/>
                  </a:lnTo>
                  <a:lnTo>
                    <a:pt x="113923" y="85919"/>
                  </a:lnTo>
                  <a:lnTo>
                    <a:pt x="126898" y="101220"/>
                  </a:lnTo>
                  <a:lnTo>
                    <a:pt x="143582" y="109580"/>
                  </a:lnTo>
                  <a:lnTo>
                    <a:pt x="171670" y="116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874194" y="6072618"/>
              <a:ext cx="83913" cy="115507"/>
            </a:xfrm>
            <a:custGeom>
              <a:avLst/>
              <a:gdLst/>
              <a:ahLst/>
              <a:cxnLst/>
              <a:rect l="0" t="0" r="0" b="0"/>
              <a:pathLst>
                <a:path w="83913" h="115507">
                  <a:moveTo>
                    <a:pt x="10213" y="10221"/>
                  </a:moveTo>
                  <a:lnTo>
                    <a:pt x="1879" y="47699"/>
                  </a:lnTo>
                  <a:lnTo>
                    <a:pt x="3454" y="82547"/>
                  </a:lnTo>
                  <a:lnTo>
                    <a:pt x="6039" y="97348"/>
                  </a:lnTo>
                  <a:lnTo>
                    <a:pt x="5091" y="96382"/>
                  </a:lnTo>
                  <a:lnTo>
                    <a:pt x="3288" y="92228"/>
                  </a:lnTo>
                  <a:lnTo>
                    <a:pt x="158" y="39203"/>
                  </a:lnTo>
                  <a:lnTo>
                    <a:pt x="0" y="26033"/>
                  </a:lnTo>
                  <a:lnTo>
                    <a:pt x="3405" y="16083"/>
                  </a:lnTo>
                  <a:lnTo>
                    <a:pt x="16546" y="1908"/>
                  </a:lnTo>
                  <a:lnTo>
                    <a:pt x="24963" y="0"/>
                  </a:lnTo>
                  <a:lnTo>
                    <a:pt x="43674" y="4118"/>
                  </a:lnTo>
                  <a:lnTo>
                    <a:pt x="51238" y="9662"/>
                  </a:lnTo>
                  <a:lnTo>
                    <a:pt x="62761" y="25181"/>
                  </a:lnTo>
                  <a:lnTo>
                    <a:pt x="78521" y="70974"/>
                  </a:lnTo>
                  <a:lnTo>
                    <a:pt x="83912" y="115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000221" y="6082839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5194" y="5387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979163" y="6082839"/>
              <a:ext cx="115815" cy="273742"/>
            </a:xfrm>
            <a:custGeom>
              <a:avLst/>
              <a:gdLst/>
              <a:ahLst/>
              <a:cxnLst/>
              <a:rect l="0" t="0" r="0" b="0"/>
              <a:pathLst>
                <a:path w="115815" h="273742">
                  <a:moveTo>
                    <a:pt x="115814" y="0"/>
                  </a:moveTo>
                  <a:lnTo>
                    <a:pt x="96686" y="55045"/>
                  </a:lnTo>
                  <a:lnTo>
                    <a:pt x="71600" y="114512"/>
                  </a:lnTo>
                  <a:lnTo>
                    <a:pt x="49195" y="166076"/>
                  </a:lnTo>
                  <a:lnTo>
                    <a:pt x="29171" y="2182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118750" y="6072310"/>
              <a:ext cx="98277" cy="169905"/>
            </a:xfrm>
            <a:custGeom>
              <a:avLst/>
              <a:gdLst/>
              <a:ahLst/>
              <a:cxnLst/>
              <a:rect l="0" t="0" r="0" b="0"/>
              <a:pathLst>
                <a:path w="98277" h="169905">
                  <a:moveTo>
                    <a:pt x="60454" y="31586"/>
                  </a:moveTo>
                  <a:lnTo>
                    <a:pt x="43686" y="37175"/>
                  </a:lnTo>
                  <a:lnTo>
                    <a:pt x="29215" y="49278"/>
                  </a:lnTo>
                  <a:lnTo>
                    <a:pt x="11034" y="75822"/>
                  </a:lnTo>
                  <a:lnTo>
                    <a:pt x="3395" y="96870"/>
                  </a:lnTo>
                  <a:lnTo>
                    <a:pt x="0" y="121822"/>
                  </a:lnTo>
                  <a:lnTo>
                    <a:pt x="4730" y="142271"/>
                  </a:lnTo>
                  <a:lnTo>
                    <a:pt x="9267" y="151000"/>
                  </a:lnTo>
                  <a:lnTo>
                    <a:pt x="23666" y="163817"/>
                  </a:lnTo>
                  <a:lnTo>
                    <a:pt x="32420" y="168873"/>
                  </a:lnTo>
                  <a:lnTo>
                    <a:pt x="41765" y="169904"/>
                  </a:lnTo>
                  <a:lnTo>
                    <a:pt x="61506" y="164810"/>
                  </a:lnTo>
                  <a:lnTo>
                    <a:pt x="86762" y="148788"/>
                  </a:lnTo>
                  <a:lnTo>
                    <a:pt x="95543" y="129689"/>
                  </a:lnTo>
                  <a:lnTo>
                    <a:pt x="98276" y="105603"/>
                  </a:lnTo>
                  <a:lnTo>
                    <a:pt x="87503" y="43774"/>
                  </a:lnTo>
                  <a:lnTo>
                    <a:pt x="60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21319" y="6071706"/>
              <a:ext cx="126343" cy="158533"/>
            </a:xfrm>
            <a:custGeom>
              <a:avLst/>
              <a:gdLst/>
              <a:ahLst/>
              <a:cxnLst/>
              <a:rect l="0" t="0" r="0" b="0"/>
              <a:pathLst>
                <a:path w="126343" h="158533">
                  <a:moveTo>
                    <a:pt x="0" y="21661"/>
                  </a:moveTo>
                  <a:lnTo>
                    <a:pt x="17958" y="82772"/>
                  </a:lnTo>
                  <a:lnTo>
                    <a:pt x="36301" y="139634"/>
                  </a:lnTo>
                  <a:lnTo>
                    <a:pt x="30983" y="79385"/>
                  </a:lnTo>
                  <a:lnTo>
                    <a:pt x="25687" y="44224"/>
                  </a:lnTo>
                  <a:lnTo>
                    <a:pt x="28184" y="22331"/>
                  </a:lnTo>
                  <a:lnTo>
                    <a:pt x="32827" y="13919"/>
                  </a:lnTo>
                  <a:lnTo>
                    <a:pt x="47345" y="1453"/>
                  </a:lnTo>
                  <a:lnTo>
                    <a:pt x="54959" y="0"/>
                  </a:lnTo>
                  <a:lnTo>
                    <a:pt x="62376" y="1372"/>
                  </a:lnTo>
                  <a:lnTo>
                    <a:pt x="69660" y="4625"/>
                  </a:lnTo>
                  <a:lnTo>
                    <a:pt x="91090" y="25972"/>
                  </a:lnTo>
                  <a:lnTo>
                    <a:pt x="110886" y="73032"/>
                  </a:lnTo>
                  <a:lnTo>
                    <a:pt x="122942" y="124269"/>
                  </a:lnTo>
                  <a:lnTo>
                    <a:pt x="126342" y="158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358189" y="5977554"/>
              <a:ext cx="103143" cy="347441"/>
            </a:xfrm>
            <a:custGeom>
              <a:avLst/>
              <a:gdLst/>
              <a:ahLst/>
              <a:cxnLst/>
              <a:rect l="0" t="0" r="0" b="0"/>
              <a:pathLst>
                <a:path w="103143" h="347441">
                  <a:moveTo>
                    <a:pt x="0" y="0"/>
                  </a:moveTo>
                  <a:lnTo>
                    <a:pt x="58563" y="60677"/>
                  </a:lnTo>
                  <a:lnTo>
                    <a:pt x="79115" y="107132"/>
                  </a:lnTo>
                  <a:lnTo>
                    <a:pt x="94440" y="167087"/>
                  </a:lnTo>
                  <a:lnTo>
                    <a:pt x="103142" y="224337"/>
                  </a:lnTo>
                  <a:lnTo>
                    <a:pt x="99061" y="266642"/>
                  </a:lnTo>
                  <a:lnTo>
                    <a:pt x="75538" y="322329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1806196" y="3221720"/>
            <a:ext cx="2615774" cy="527862"/>
            <a:chOff x="1806196" y="3221720"/>
            <a:chExt cx="2615774" cy="527862"/>
          </a:xfrm>
        </p:grpSpPr>
        <p:sp>
          <p:nvSpPr>
            <p:cNvPr id="149" name="Freeform 148"/>
            <p:cNvSpPr/>
            <p:nvPr/>
          </p:nvSpPr>
          <p:spPr>
            <a:xfrm>
              <a:off x="1806196" y="3340220"/>
              <a:ext cx="173162" cy="409362"/>
            </a:xfrm>
            <a:custGeom>
              <a:avLst/>
              <a:gdLst/>
              <a:ahLst/>
              <a:cxnLst/>
              <a:rect l="0" t="0" r="0" b="0"/>
              <a:pathLst>
                <a:path w="173162" h="409362">
                  <a:moveTo>
                    <a:pt x="78405" y="28899"/>
                  </a:moveTo>
                  <a:lnTo>
                    <a:pt x="61616" y="85113"/>
                  </a:lnTo>
                  <a:lnTo>
                    <a:pt x="55071" y="143685"/>
                  </a:lnTo>
                  <a:lnTo>
                    <a:pt x="42860" y="200661"/>
                  </a:lnTo>
                  <a:lnTo>
                    <a:pt x="36419" y="256976"/>
                  </a:lnTo>
                  <a:lnTo>
                    <a:pt x="25094" y="310041"/>
                  </a:lnTo>
                  <a:lnTo>
                    <a:pt x="11592" y="365843"/>
                  </a:lnTo>
                  <a:lnTo>
                    <a:pt x="0" y="409361"/>
                  </a:lnTo>
                  <a:lnTo>
                    <a:pt x="398" y="408882"/>
                  </a:lnTo>
                  <a:lnTo>
                    <a:pt x="1834" y="405054"/>
                  </a:lnTo>
                  <a:lnTo>
                    <a:pt x="4327" y="344260"/>
                  </a:lnTo>
                  <a:lnTo>
                    <a:pt x="10220" y="282915"/>
                  </a:lnTo>
                  <a:lnTo>
                    <a:pt x="21479" y="221708"/>
                  </a:lnTo>
                  <a:lnTo>
                    <a:pt x="25663" y="172855"/>
                  </a:lnTo>
                  <a:lnTo>
                    <a:pt x="33845" y="113833"/>
                  </a:lnTo>
                  <a:lnTo>
                    <a:pt x="44374" y="51435"/>
                  </a:lnTo>
                  <a:lnTo>
                    <a:pt x="55323" y="19979"/>
                  </a:lnTo>
                  <a:lnTo>
                    <a:pt x="66586" y="3098"/>
                  </a:lnTo>
                  <a:lnTo>
                    <a:pt x="72866" y="0"/>
                  </a:lnTo>
                  <a:lnTo>
                    <a:pt x="79391" y="274"/>
                  </a:lnTo>
                  <a:lnTo>
                    <a:pt x="86081" y="2797"/>
                  </a:lnTo>
                  <a:lnTo>
                    <a:pt x="96634" y="18078"/>
                  </a:lnTo>
                  <a:lnTo>
                    <a:pt x="116637" y="78210"/>
                  </a:lnTo>
                  <a:lnTo>
                    <a:pt x="127854" y="129236"/>
                  </a:lnTo>
                  <a:lnTo>
                    <a:pt x="136340" y="174832"/>
                  </a:lnTo>
                  <a:lnTo>
                    <a:pt x="147433" y="221097"/>
                  </a:lnTo>
                  <a:lnTo>
                    <a:pt x="156771" y="283543"/>
                  </a:lnTo>
                  <a:lnTo>
                    <a:pt x="170194" y="331147"/>
                  </a:lnTo>
                  <a:lnTo>
                    <a:pt x="173161" y="334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842487" y="359021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4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053057" y="3541454"/>
              <a:ext cx="115814" cy="154049"/>
            </a:xfrm>
            <a:custGeom>
              <a:avLst/>
              <a:gdLst/>
              <a:ahLst/>
              <a:cxnLst/>
              <a:rect l="0" t="0" r="0" b="0"/>
              <a:pathLst>
                <a:path w="115814" h="154049">
                  <a:moveTo>
                    <a:pt x="0" y="59292"/>
                  </a:moveTo>
                  <a:lnTo>
                    <a:pt x="3119" y="101984"/>
                  </a:lnTo>
                  <a:lnTo>
                    <a:pt x="9552" y="153171"/>
                  </a:lnTo>
                  <a:lnTo>
                    <a:pt x="10094" y="145080"/>
                  </a:lnTo>
                  <a:lnTo>
                    <a:pt x="2138" y="93986"/>
                  </a:lnTo>
                  <a:lnTo>
                    <a:pt x="6011" y="35339"/>
                  </a:lnTo>
                  <a:lnTo>
                    <a:pt x="14760" y="13161"/>
                  </a:lnTo>
                  <a:lnTo>
                    <a:pt x="20368" y="3972"/>
                  </a:lnTo>
                  <a:lnTo>
                    <a:pt x="26447" y="185"/>
                  </a:lnTo>
                  <a:lnTo>
                    <a:pt x="32839" y="0"/>
                  </a:lnTo>
                  <a:lnTo>
                    <a:pt x="65498" y="16514"/>
                  </a:lnTo>
                  <a:lnTo>
                    <a:pt x="79023" y="32091"/>
                  </a:lnTo>
                  <a:lnTo>
                    <a:pt x="97237" y="70686"/>
                  </a:lnTo>
                  <a:lnTo>
                    <a:pt x="107345" y="127791"/>
                  </a:lnTo>
                  <a:lnTo>
                    <a:pt x="115813" y="154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400497" y="356916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5"/>
                  </a:lnTo>
                  <a:lnTo>
                    <a:pt x="8333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379440" y="3484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487892" y="3489872"/>
              <a:ext cx="155412" cy="160495"/>
            </a:xfrm>
            <a:custGeom>
              <a:avLst/>
              <a:gdLst/>
              <a:ahLst/>
              <a:cxnLst/>
              <a:rect l="0" t="0" r="0" b="0"/>
              <a:pathLst>
                <a:path w="155412" h="160495">
                  <a:moveTo>
                    <a:pt x="81061" y="5589"/>
                  </a:moveTo>
                  <a:lnTo>
                    <a:pt x="64293" y="0"/>
                  </a:lnTo>
                  <a:lnTo>
                    <a:pt x="31509" y="2113"/>
                  </a:lnTo>
                  <a:lnTo>
                    <a:pt x="11855" y="10283"/>
                  </a:lnTo>
                  <a:lnTo>
                    <a:pt x="3338" y="15737"/>
                  </a:lnTo>
                  <a:lnTo>
                    <a:pt x="0" y="22883"/>
                  </a:lnTo>
                  <a:lnTo>
                    <a:pt x="114" y="31156"/>
                  </a:lnTo>
                  <a:lnTo>
                    <a:pt x="2530" y="40181"/>
                  </a:lnTo>
                  <a:lnTo>
                    <a:pt x="8820" y="47367"/>
                  </a:lnTo>
                  <a:lnTo>
                    <a:pt x="28287" y="58472"/>
                  </a:lnTo>
                  <a:lnTo>
                    <a:pt x="89377" y="73644"/>
                  </a:lnTo>
                  <a:lnTo>
                    <a:pt x="141601" y="98432"/>
                  </a:lnTo>
                  <a:lnTo>
                    <a:pt x="153981" y="114703"/>
                  </a:lnTo>
                  <a:lnTo>
                    <a:pt x="155411" y="122785"/>
                  </a:lnTo>
                  <a:lnTo>
                    <a:pt x="154024" y="130513"/>
                  </a:lnTo>
                  <a:lnTo>
                    <a:pt x="150760" y="138005"/>
                  </a:lnTo>
                  <a:lnTo>
                    <a:pt x="134655" y="149448"/>
                  </a:lnTo>
                  <a:lnTo>
                    <a:pt x="111900" y="157264"/>
                  </a:lnTo>
                  <a:lnTo>
                    <a:pt x="73951" y="160494"/>
                  </a:lnTo>
                  <a:lnTo>
                    <a:pt x="42299" y="154562"/>
                  </a:lnTo>
                  <a:lnTo>
                    <a:pt x="17890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679285" y="3505989"/>
              <a:ext cx="155981" cy="129605"/>
            </a:xfrm>
            <a:custGeom>
              <a:avLst/>
              <a:gdLst/>
              <a:ahLst/>
              <a:cxnLst/>
              <a:rect l="0" t="0" r="0" b="0"/>
              <a:pathLst>
                <a:path w="155981" h="129605">
                  <a:moveTo>
                    <a:pt x="89709" y="21057"/>
                  </a:moveTo>
                  <a:lnTo>
                    <a:pt x="72942" y="15468"/>
                  </a:lnTo>
                  <a:lnTo>
                    <a:pt x="40158" y="17581"/>
                  </a:lnTo>
                  <a:lnTo>
                    <a:pt x="20503" y="25752"/>
                  </a:lnTo>
                  <a:lnTo>
                    <a:pt x="11986" y="31206"/>
                  </a:lnTo>
                  <a:lnTo>
                    <a:pt x="6309" y="39521"/>
                  </a:lnTo>
                  <a:lnTo>
                    <a:pt x="0" y="61239"/>
                  </a:lnTo>
                  <a:lnTo>
                    <a:pt x="657" y="71242"/>
                  </a:lnTo>
                  <a:lnTo>
                    <a:pt x="7627" y="88595"/>
                  </a:lnTo>
                  <a:lnTo>
                    <a:pt x="24704" y="111518"/>
                  </a:lnTo>
                  <a:lnTo>
                    <a:pt x="50172" y="127539"/>
                  </a:lnTo>
                  <a:lnTo>
                    <a:pt x="69797" y="129604"/>
                  </a:lnTo>
                  <a:lnTo>
                    <a:pt x="90218" y="125452"/>
                  </a:lnTo>
                  <a:lnTo>
                    <a:pt x="120276" y="109961"/>
                  </a:lnTo>
                  <a:lnTo>
                    <a:pt x="136830" y="97225"/>
                  </a:lnTo>
                  <a:lnTo>
                    <a:pt x="153714" y="71312"/>
                  </a:lnTo>
                  <a:lnTo>
                    <a:pt x="155980" y="51581"/>
                  </a:lnTo>
                  <a:lnTo>
                    <a:pt x="154947" y="41407"/>
                  </a:lnTo>
                  <a:lnTo>
                    <a:pt x="150749" y="33454"/>
                  </a:lnTo>
                  <a:lnTo>
                    <a:pt x="136725" y="21498"/>
                  </a:lnTo>
                  <a:lnTo>
                    <a:pt x="101466" y="5460"/>
                  </a:lnTo>
                  <a:lnTo>
                    <a:pt x="791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905865" y="335859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8333" y="181026"/>
                  </a:lnTo>
                  <a:lnTo>
                    <a:pt x="10095" y="23554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974141" y="3492891"/>
              <a:ext cx="194937" cy="118068"/>
            </a:xfrm>
            <a:custGeom>
              <a:avLst/>
              <a:gdLst/>
              <a:ahLst/>
              <a:cxnLst/>
              <a:rect l="0" t="0" r="0" b="0"/>
              <a:pathLst>
                <a:path w="194937" h="118068">
                  <a:moveTo>
                    <a:pt x="79123" y="86798"/>
                  </a:moveTo>
                  <a:lnTo>
                    <a:pt x="94764" y="68817"/>
                  </a:lnTo>
                  <a:lnTo>
                    <a:pt x="102842" y="51900"/>
                  </a:lnTo>
                  <a:lnTo>
                    <a:pt x="103125" y="42476"/>
                  </a:lnTo>
                  <a:lnTo>
                    <a:pt x="97199" y="22645"/>
                  </a:lnTo>
                  <a:lnTo>
                    <a:pt x="83647" y="8373"/>
                  </a:lnTo>
                  <a:lnTo>
                    <a:pt x="75120" y="2929"/>
                  </a:lnTo>
                  <a:lnTo>
                    <a:pt x="53167" y="0"/>
                  </a:lnTo>
                  <a:lnTo>
                    <a:pt x="30152" y="3767"/>
                  </a:lnTo>
                  <a:lnTo>
                    <a:pt x="12125" y="13241"/>
                  </a:lnTo>
                  <a:lnTo>
                    <a:pt x="6381" y="21382"/>
                  </a:lnTo>
                  <a:lnTo>
                    <a:pt x="0" y="42906"/>
                  </a:lnTo>
                  <a:lnTo>
                    <a:pt x="1997" y="81332"/>
                  </a:lnTo>
                  <a:lnTo>
                    <a:pt x="10139" y="102306"/>
                  </a:lnTo>
                  <a:lnTo>
                    <a:pt x="15586" y="111175"/>
                  </a:lnTo>
                  <a:lnTo>
                    <a:pt x="22727" y="115917"/>
                  </a:lnTo>
                  <a:lnTo>
                    <a:pt x="40020" y="118067"/>
                  </a:lnTo>
                  <a:lnTo>
                    <a:pt x="69487" y="107111"/>
                  </a:lnTo>
                  <a:lnTo>
                    <a:pt x="83809" y="92316"/>
                  </a:lnTo>
                  <a:lnTo>
                    <a:pt x="92904" y="72873"/>
                  </a:lnTo>
                  <a:lnTo>
                    <a:pt x="96946" y="48633"/>
                  </a:lnTo>
                  <a:lnTo>
                    <a:pt x="99194" y="43807"/>
                  </a:lnTo>
                  <a:lnTo>
                    <a:pt x="101862" y="44100"/>
                  </a:lnTo>
                  <a:lnTo>
                    <a:pt x="120139" y="64196"/>
                  </a:lnTo>
                  <a:lnTo>
                    <a:pt x="145088" y="78281"/>
                  </a:lnTo>
                  <a:lnTo>
                    <a:pt x="194936" y="86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205602" y="3316476"/>
              <a:ext cx="47704" cy="305328"/>
            </a:xfrm>
            <a:custGeom>
              <a:avLst/>
              <a:gdLst/>
              <a:ahLst/>
              <a:cxnLst/>
              <a:rect l="0" t="0" r="0" b="0"/>
              <a:pathLst>
                <a:path w="47704" h="305328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5786"/>
                  </a:lnTo>
                  <a:lnTo>
                    <a:pt x="16252" y="195625"/>
                  </a:lnTo>
                  <a:lnTo>
                    <a:pt x="27366" y="249385"/>
                  </a:lnTo>
                  <a:lnTo>
                    <a:pt x="4770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05906" y="342176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0"/>
                  </a:lnTo>
                  <a:lnTo>
                    <a:pt x="108098" y="5589"/>
                  </a:lnTo>
                  <a:lnTo>
                    <a:pt x="57661" y="118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341877" y="3436262"/>
              <a:ext cx="143056" cy="119425"/>
            </a:xfrm>
            <a:custGeom>
              <a:avLst/>
              <a:gdLst/>
              <a:ahLst/>
              <a:cxnLst/>
              <a:rect l="0" t="0" r="0" b="0"/>
              <a:pathLst>
                <a:path w="143056" h="119425">
                  <a:moveTo>
                    <a:pt x="16713" y="69727"/>
                  </a:moveTo>
                  <a:lnTo>
                    <a:pt x="70588" y="51769"/>
                  </a:lnTo>
                  <a:lnTo>
                    <a:pt x="100136" y="40360"/>
                  </a:lnTo>
                  <a:lnTo>
                    <a:pt x="116571" y="28989"/>
                  </a:lnTo>
                  <a:lnTo>
                    <a:pt x="119550" y="22681"/>
                  </a:lnTo>
                  <a:lnTo>
                    <a:pt x="119197" y="16136"/>
                  </a:lnTo>
                  <a:lnTo>
                    <a:pt x="116621" y="9433"/>
                  </a:lnTo>
                  <a:lnTo>
                    <a:pt x="110225" y="4965"/>
                  </a:lnTo>
                  <a:lnTo>
                    <a:pt x="90639" y="0"/>
                  </a:lnTo>
                  <a:lnTo>
                    <a:pt x="58894" y="2794"/>
                  </a:lnTo>
                  <a:lnTo>
                    <a:pt x="40920" y="11123"/>
                  </a:lnTo>
                  <a:lnTo>
                    <a:pt x="10316" y="35535"/>
                  </a:lnTo>
                  <a:lnTo>
                    <a:pt x="2172" y="55310"/>
                  </a:lnTo>
                  <a:lnTo>
                    <a:pt x="0" y="67135"/>
                  </a:lnTo>
                  <a:lnTo>
                    <a:pt x="3826" y="86512"/>
                  </a:lnTo>
                  <a:lnTo>
                    <a:pt x="8122" y="94955"/>
                  </a:lnTo>
                  <a:lnTo>
                    <a:pt x="22254" y="107456"/>
                  </a:lnTo>
                  <a:lnTo>
                    <a:pt x="30935" y="112427"/>
                  </a:lnTo>
                  <a:lnTo>
                    <a:pt x="71100" y="119424"/>
                  </a:lnTo>
                  <a:lnTo>
                    <a:pt x="125131" y="113648"/>
                  </a:lnTo>
                  <a:lnTo>
                    <a:pt x="143055" y="11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544306" y="3269248"/>
              <a:ext cx="140669" cy="312184"/>
            </a:xfrm>
            <a:custGeom>
              <a:avLst/>
              <a:gdLst/>
              <a:ahLst/>
              <a:cxnLst/>
              <a:rect l="0" t="0" r="0" b="0"/>
              <a:pathLst>
                <a:path w="140669" h="312184">
                  <a:moveTo>
                    <a:pt x="88025" y="236741"/>
                  </a:moveTo>
                  <a:lnTo>
                    <a:pt x="82436" y="214385"/>
                  </a:lnTo>
                  <a:lnTo>
                    <a:pt x="77280" y="206629"/>
                  </a:lnTo>
                  <a:lnTo>
                    <a:pt x="62193" y="194892"/>
                  </a:lnTo>
                  <a:lnTo>
                    <a:pt x="43789" y="192015"/>
                  </a:lnTo>
                  <a:lnTo>
                    <a:pt x="33968" y="192886"/>
                  </a:lnTo>
                  <a:lnTo>
                    <a:pt x="26251" y="196976"/>
                  </a:lnTo>
                  <a:lnTo>
                    <a:pt x="14556" y="210879"/>
                  </a:lnTo>
                  <a:lnTo>
                    <a:pt x="1396" y="238437"/>
                  </a:lnTo>
                  <a:lnTo>
                    <a:pt x="0" y="258552"/>
                  </a:lnTo>
                  <a:lnTo>
                    <a:pt x="4449" y="278021"/>
                  </a:lnTo>
                  <a:lnTo>
                    <a:pt x="14226" y="294472"/>
                  </a:lnTo>
                  <a:lnTo>
                    <a:pt x="29489" y="306463"/>
                  </a:lnTo>
                  <a:lnTo>
                    <a:pt x="38473" y="311298"/>
                  </a:lnTo>
                  <a:lnTo>
                    <a:pt x="47971" y="312183"/>
                  </a:lnTo>
                  <a:lnTo>
                    <a:pt x="67884" y="306925"/>
                  </a:lnTo>
                  <a:lnTo>
                    <a:pt x="82193" y="293670"/>
                  </a:lnTo>
                  <a:lnTo>
                    <a:pt x="110870" y="245278"/>
                  </a:lnTo>
                  <a:lnTo>
                    <a:pt x="117884" y="190421"/>
                  </a:lnTo>
                  <a:lnTo>
                    <a:pt x="119099" y="140739"/>
                  </a:lnTo>
                  <a:lnTo>
                    <a:pt x="116339" y="92092"/>
                  </a:lnTo>
                  <a:lnTo>
                    <a:pt x="104927" y="39323"/>
                  </a:lnTo>
                  <a:lnTo>
                    <a:pt x="89264" y="5892"/>
                  </a:lnTo>
                  <a:lnTo>
                    <a:pt x="83002" y="953"/>
                  </a:lnTo>
                  <a:lnTo>
                    <a:pt x="76488" y="0"/>
                  </a:lnTo>
                  <a:lnTo>
                    <a:pt x="69805" y="1705"/>
                  </a:lnTo>
                  <a:lnTo>
                    <a:pt x="64180" y="6351"/>
                  </a:lnTo>
                  <a:lnTo>
                    <a:pt x="54811" y="20872"/>
                  </a:lnTo>
                  <a:lnTo>
                    <a:pt x="52986" y="42143"/>
                  </a:lnTo>
                  <a:lnTo>
                    <a:pt x="55757" y="93927"/>
                  </a:lnTo>
                  <a:lnTo>
                    <a:pt x="67803" y="151731"/>
                  </a:lnTo>
                  <a:lnTo>
                    <a:pt x="86760" y="205651"/>
                  </a:lnTo>
                  <a:lnTo>
                    <a:pt x="119906" y="267005"/>
                  </a:lnTo>
                  <a:lnTo>
                    <a:pt x="140668" y="299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928593" y="3221720"/>
              <a:ext cx="166993" cy="379027"/>
            </a:xfrm>
            <a:custGeom>
              <a:avLst/>
              <a:gdLst/>
              <a:ahLst/>
              <a:cxnLst/>
              <a:rect l="0" t="0" r="0" b="0"/>
              <a:pathLst>
                <a:path w="166993" h="379027">
                  <a:moveTo>
                    <a:pt x="9065" y="0"/>
                  </a:moveTo>
                  <a:lnTo>
                    <a:pt x="0" y="58616"/>
                  </a:lnTo>
                  <a:lnTo>
                    <a:pt x="10182" y="118333"/>
                  </a:lnTo>
                  <a:lnTo>
                    <a:pt x="17734" y="172463"/>
                  </a:lnTo>
                  <a:lnTo>
                    <a:pt x="19226" y="228215"/>
                  </a:lnTo>
                  <a:lnTo>
                    <a:pt x="19521" y="287408"/>
                  </a:lnTo>
                  <a:lnTo>
                    <a:pt x="13989" y="349490"/>
                  </a:lnTo>
                  <a:lnTo>
                    <a:pt x="13517" y="355826"/>
                  </a:lnTo>
                  <a:lnTo>
                    <a:pt x="14373" y="356540"/>
                  </a:lnTo>
                  <a:lnTo>
                    <a:pt x="16113" y="353507"/>
                  </a:lnTo>
                  <a:lnTo>
                    <a:pt x="24877" y="294945"/>
                  </a:lnTo>
                  <a:lnTo>
                    <a:pt x="34157" y="263256"/>
                  </a:lnTo>
                  <a:lnTo>
                    <a:pt x="39831" y="255053"/>
                  </a:lnTo>
                  <a:lnTo>
                    <a:pt x="55494" y="242818"/>
                  </a:lnTo>
                  <a:lnTo>
                    <a:pt x="77273" y="239720"/>
                  </a:lnTo>
                  <a:lnTo>
                    <a:pt x="100211" y="243413"/>
                  </a:lnTo>
                  <a:lnTo>
                    <a:pt x="126278" y="258645"/>
                  </a:lnTo>
                  <a:lnTo>
                    <a:pt x="141488" y="271321"/>
                  </a:lnTo>
                  <a:lnTo>
                    <a:pt x="157616" y="302790"/>
                  </a:lnTo>
                  <a:lnTo>
                    <a:pt x="165757" y="359729"/>
                  </a:lnTo>
                  <a:lnTo>
                    <a:pt x="16699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179813" y="349546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169285" y="3369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264041" y="328489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5589" y="58616"/>
                  </a:lnTo>
                  <a:lnTo>
                    <a:pt x="10723" y="111621"/>
                  </a:lnTo>
                  <a:lnTo>
                    <a:pt x="18669" y="163338"/>
                  </a:lnTo>
                  <a:lnTo>
                    <a:pt x="26175" y="218007"/>
                  </a:lnTo>
                  <a:lnTo>
                    <a:pt x="31687" y="269838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90383" y="327436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15684" y="172270"/>
                  </a:lnTo>
                  <a:lnTo>
                    <a:pt x="19465" y="227168"/>
                  </a:lnTo>
                  <a:lnTo>
                    <a:pt x="21912" y="288545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4716767" y="3253305"/>
            <a:ext cx="1572217" cy="357970"/>
            <a:chOff x="4716767" y="3253305"/>
            <a:chExt cx="1572217" cy="357970"/>
          </a:xfrm>
        </p:grpSpPr>
        <p:sp>
          <p:nvSpPr>
            <p:cNvPr id="168" name="Freeform 167"/>
            <p:cNvSpPr/>
            <p:nvPr/>
          </p:nvSpPr>
          <p:spPr>
            <a:xfrm>
              <a:off x="4779938" y="3253305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7474" y="169662"/>
                  </a:lnTo>
                  <a:lnTo>
                    <a:pt x="19995" y="222236"/>
                  </a:lnTo>
                  <a:lnTo>
                    <a:pt x="20846" y="283108"/>
                  </a:lnTo>
                  <a:lnTo>
                    <a:pt x="20994" y="319800"/>
                  </a:lnTo>
                  <a:lnTo>
                    <a:pt x="2105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716767" y="3348062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27420" y="5589"/>
                  </a:lnTo>
                  <a:lnTo>
                    <a:pt x="70722" y="21331"/>
                  </a:lnTo>
                  <a:lnTo>
                    <a:pt x="10021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927987" y="3263834"/>
              <a:ext cx="136221" cy="315856"/>
            </a:xfrm>
            <a:custGeom>
              <a:avLst/>
              <a:gdLst/>
              <a:ahLst/>
              <a:cxnLst/>
              <a:rect l="0" t="0" r="0" b="0"/>
              <a:pathLst>
                <a:path w="136221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8453" y="198151"/>
                  </a:lnTo>
                  <a:lnTo>
                    <a:pt x="9597" y="258636"/>
                  </a:lnTo>
                  <a:lnTo>
                    <a:pt x="9795" y="292142"/>
                  </a:lnTo>
                  <a:lnTo>
                    <a:pt x="21326" y="229417"/>
                  </a:lnTo>
                  <a:lnTo>
                    <a:pt x="24529" y="216116"/>
                  </a:lnTo>
                  <a:lnTo>
                    <a:pt x="30174" y="206078"/>
                  </a:lnTo>
                  <a:lnTo>
                    <a:pt x="45805" y="191806"/>
                  </a:lnTo>
                  <a:lnTo>
                    <a:pt x="53716" y="189872"/>
                  </a:lnTo>
                  <a:lnTo>
                    <a:pt x="61330" y="190922"/>
                  </a:lnTo>
                  <a:lnTo>
                    <a:pt x="76030" y="198328"/>
                  </a:lnTo>
                  <a:lnTo>
                    <a:pt x="90361" y="209418"/>
                  </a:lnTo>
                  <a:lnTo>
                    <a:pt x="105994" y="234405"/>
                  </a:lnTo>
                  <a:lnTo>
                    <a:pt x="129012" y="295041"/>
                  </a:lnTo>
                  <a:lnTo>
                    <a:pt x="13622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118083" y="3445291"/>
              <a:ext cx="135638" cy="149584"/>
            </a:xfrm>
            <a:custGeom>
              <a:avLst/>
              <a:gdLst/>
              <a:ahLst/>
              <a:cxnLst/>
              <a:rect l="0" t="0" r="0" b="0"/>
              <a:pathLst>
                <a:path w="135638" h="149584">
                  <a:moveTo>
                    <a:pt x="40880" y="81755"/>
                  </a:moveTo>
                  <a:lnTo>
                    <a:pt x="56522" y="63775"/>
                  </a:lnTo>
                  <a:lnTo>
                    <a:pt x="64600" y="46858"/>
                  </a:lnTo>
                  <a:lnTo>
                    <a:pt x="70135" y="12014"/>
                  </a:lnTo>
                  <a:lnTo>
                    <a:pt x="67402" y="4845"/>
                  </a:lnTo>
                  <a:lnTo>
                    <a:pt x="62071" y="1236"/>
                  </a:lnTo>
                  <a:lnTo>
                    <a:pt x="55008" y="0"/>
                  </a:lnTo>
                  <a:lnTo>
                    <a:pt x="47959" y="1516"/>
                  </a:lnTo>
                  <a:lnTo>
                    <a:pt x="33888" y="9438"/>
                  </a:lnTo>
                  <a:lnTo>
                    <a:pt x="12812" y="32642"/>
                  </a:lnTo>
                  <a:lnTo>
                    <a:pt x="5009" y="54858"/>
                  </a:lnTo>
                  <a:lnTo>
                    <a:pt x="0" y="107248"/>
                  </a:lnTo>
                  <a:lnTo>
                    <a:pt x="5554" y="131690"/>
                  </a:lnTo>
                  <a:lnTo>
                    <a:pt x="10310" y="143121"/>
                  </a:lnTo>
                  <a:lnTo>
                    <a:pt x="16991" y="148402"/>
                  </a:lnTo>
                  <a:lnTo>
                    <a:pt x="24954" y="149583"/>
                  </a:lnTo>
                  <a:lnTo>
                    <a:pt x="33773" y="148031"/>
                  </a:lnTo>
                  <a:lnTo>
                    <a:pt x="40821" y="143487"/>
                  </a:lnTo>
                  <a:lnTo>
                    <a:pt x="51773" y="129079"/>
                  </a:lnTo>
                  <a:lnTo>
                    <a:pt x="72052" y="77935"/>
                  </a:lnTo>
                  <a:lnTo>
                    <a:pt x="75699" y="65170"/>
                  </a:lnTo>
                  <a:lnTo>
                    <a:pt x="79301" y="60170"/>
                  </a:lnTo>
                  <a:lnTo>
                    <a:pt x="82872" y="60346"/>
                  </a:lnTo>
                  <a:lnTo>
                    <a:pt x="86422" y="63973"/>
                  </a:lnTo>
                  <a:lnTo>
                    <a:pt x="113143" y="108963"/>
                  </a:lnTo>
                  <a:lnTo>
                    <a:pt x="122910" y="117245"/>
                  </a:lnTo>
                  <a:lnTo>
                    <a:pt x="135637" y="123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296268" y="3295419"/>
              <a:ext cx="10095" cy="315856"/>
            </a:xfrm>
            <a:custGeom>
              <a:avLst/>
              <a:gdLst/>
              <a:ahLst/>
              <a:cxnLst/>
              <a:rect l="0" t="0" r="0" b="0"/>
              <a:pathLst>
                <a:path w="10095" h="315856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7607"/>
                  </a:lnTo>
                  <a:lnTo>
                    <a:pt x="9144" y="195164"/>
                  </a:lnTo>
                  <a:lnTo>
                    <a:pt x="9813" y="245130"/>
                  </a:lnTo>
                  <a:lnTo>
                    <a:pt x="10039" y="295169"/>
                  </a:lnTo>
                  <a:lnTo>
                    <a:pt x="1009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222134" y="337964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9065"/>
                  </a:lnTo>
                  <a:lnTo>
                    <a:pt x="66194" y="17475"/>
                  </a:lnTo>
                  <a:lnTo>
                    <a:pt x="19792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580103" y="3446474"/>
              <a:ext cx="105287" cy="135342"/>
            </a:xfrm>
            <a:custGeom>
              <a:avLst/>
              <a:gdLst/>
              <a:ahLst/>
              <a:cxnLst/>
              <a:rect l="0" t="0" r="0" b="0"/>
              <a:pathLst>
                <a:path w="105287" h="135342">
                  <a:moveTo>
                    <a:pt x="0" y="38458"/>
                  </a:moveTo>
                  <a:lnTo>
                    <a:pt x="14655" y="100551"/>
                  </a:lnTo>
                  <a:lnTo>
                    <a:pt x="24749" y="132895"/>
                  </a:lnTo>
                  <a:lnTo>
                    <a:pt x="27028" y="135341"/>
                  </a:lnTo>
                  <a:lnTo>
                    <a:pt x="28548" y="132293"/>
                  </a:lnTo>
                  <a:lnTo>
                    <a:pt x="29065" y="117597"/>
                  </a:lnTo>
                  <a:lnTo>
                    <a:pt x="14679" y="57899"/>
                  </a:lnTo>
                  <a:lnTo>
                    <a:pt x="12373" y="32671"/>
                  </a:lnTo>
                  <a:lnTo>
                    <a:pt x="15268" y="22901"/>
                  </a:lnTo>
                  <a:lnTo>
                    <a:pt x="20707" y="15219"/>
                  </a:lnTo>
                  <a:lnTo>
                    <a:pt x="27843" y="8927"/>
                  </a:lnTo>
                  <a:lnTo>
                    <a:pt x="48249" y="1937"/>
                  </a:lnTo>
                  <a:lnTo>
                    <a:pt x="70578" y="0"/>
                  </a:lnTo>
                  <a:lnTo>
                    <a:pt x="105286" y="6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53022" y="3463875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769616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853518" y="3411233"/>
              <a:ext cx="105823" cy="186001"/>
            </a:xfrm>
            <a:custGeom>
              <a:avLst/>
              <a:gdLst/>
              <a:ahLst/>
              <a:cxnLst/>
              <a:rect l="0" t="0" r="0" b="0"/>
              <a:pathLst>
                <a:path w="105823" h="186001">
                  <a:moveTo>
                    <a:pt x="74026" y="0"/>
                  </a:moveTo>
                  <a:lnTo>
                    <a:pt x="21321" y="19128"/>
                  </a:lnTo>
                  <a:lnTo>
                    <a:pt x="5368" y="30338"/>
                  </a:lnTo>
                  <a:lnTo>
                    <a:pt x="1347" y="38942"/>
                  </a:lnTo>
                  <a:lnTo>
                    <a:pt x="0" y="60982"/>
                  </a:lnTo>
                  <a:lnTo>
                    <a:pt x="3619" y="69900"/>
                  </a:lnTo>
                  <a:lnTo>
                    <a:pt x="16997" y="82929"/>
                  </a:lnTo>
                  <a:lnTo>
                    <a:pt x="74565" y="108372"/>
                  </a:lnTo>
                  <a:lnTo>
                    <a:pt x="100181" y="124787"/>
                  </a:lnTo>
                  <a:lnTo>
                    <a:pt x="104331" y="133494"/>
                  </a:lnTo>
                  <a:lnTo>
                    <a:pt x="105822" y="155647"/>
                  </a:lnTo>
                  <a:lnTo>
                    <a:pt x="101073" y="164596"/>
                  </a:lnTo>
                  <a:lnTo>
                    <a:pt x="83317" y="177659"/>
                  </a:lnTo>
                  <a:lnTo>
                    <a:pt x="47013" y="186000"/>
                  </a:lnTo>
                  <a:lnTo>
                    <a:pt x="32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988085" y="3436341"/>
              <a:ext cx="118444" cy="156977"/>
            </a:xfrm>
            <a:custGeom>
              <a:avLst/>
              <a:gdLst/>
              <a:ahLst/>
              <a:cxnLst/>
              <a:rect l="0" t="0" r="0" b="0"/>
              <a:pathLst>
                <a:path w="118444" h="156977">
                  <a:moveTo>
                    <a:pt x="34215" y="59120"/>
                  </a:moveTo>
                  <a:lnTo>
                    <a:pt x="56572" y="59120"/>
                  </a:lnTo>
                  <a:lnTo>
                    <a:pt x="73788" y="52881"/>
                  </a:lnTo>
                  <a:lnTo>
                    <a:pt x="103903" y="29811"/>
                  </a:lnTo>
                  <a:lnTo>
                    <a:pt x="106410" y="23203"/>
                  </a:lnTo>
                  <a:lnTo>
                    <a:pt x="105742" y="16458"/>
                  </a:lnTo>
                  <a:lnTo>
                    <a:pt x="102957" y="9621"/>
                  </a:lnTo>
                  <a:lnTo>
                    <a:pt x="96421" y="5064"/>
                  </a:lnTo>
                  <a:lnTo>
                    <a:pt x="76680" y="0"/>
                  </a:lnTo>
                  <a:lnTo>
                    <a:pt x="67204" y="989"/>
                  </a:lnTo>
                  <a:lnTo>
                    <a:pt x="32066" y="19388"/>
                  </a:lnTo>
                  <a:lnTo>
                    <a:pt x="14543" y="33272"/>
                  </a:lnTo>
                  <a:lnTo>
                    <a:pt x="2855" y="51142"/>
                  </a:lnTo>
                  <a:lnTo>
                    <a:pt x="0" y="70782"/>
                  </a:lnTo>
                  <a:lnTo>
                    <a:pt x="7700" y="111986"/>
                  </a:lnTo>
                  <a:lnTo>
                    <a:pt x="20091" y="129799"/>
                  </a:lnTo>
                  <a:lnTo>
                    <a:pt x="37296" y="144345"/>
                  </a:lnTo>
                  <a:lnTo>
                    <a:pt x="56642" y="154709"/>
                  </a:lnTo>
                  <a:lnTo>
                    <a:pt x="76938" y="156976"/>
                  </a:lnTo>
                  <a:lnTo>
                    <a:pt x="118443" y="153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147361" y="3442818"/>
              <a:ext cx="141623" cy="147400"/>
            </a:xfrm>
            <a:custGeom>
              <a:avLst/>
              <a:gdLst/>
              <a:ahLst/>
              <a:cxnLst/>
              <a:rect l="0" t="0" r="0" b="0"/>
              <a:pathLst>
                <a:path w="141623" h="147400">
                  <a:moveTo>
                    <a:pt x="85509" y="0"/>
                  </a:moveTo>
                  <a:lnTo>
                    <a:pt x="63152" y="0"/>
                  </a:lnTo>
                  <a:lnTo>
                    <a:pt x="45937" y="6240"/>
                  </a:lnTo>
                  <a:lnTo>
                    <a:pt x="15821" y="29309"/>
                  </a:lnTo>
                  <a:lnTo>
                    <a:pt x="0" y="55087"/>
                  </a:lnTo>
                  <a:lnTo>
                    <a:pt x="427" y="62461"/>
                  </a:lnTo>
                  <a:lnTo>
                    <a:pt x="4222" y="68547"/>
                  </a:lnTo>
                  <a:lnTo>
                    <a:pt x="10260" y="73774"/>
                  </a:lnTo>
                  <a:lnTo>
                    <a:pt x="29449" y="79582"/>
                  </a:lnTo>
                  <a:lnTo>
                    <a:pt x="85059" y="92022"/>
                  </a:lnTo>
                  <a:lnTo>
                    <a:pt x="138092" y="108897"/>
                  </a:lnTo>
                  <a:lnTo>
                    <a:pt x="141622" y="113542"/>
                  </a:lnTo>
                  <a:lnTo>
                    <a:pt x="140465" y="118978"/>
                  </a:lnTo>
                  <a:lnTo>
                    <a:pt x="136184" y="124942"/>
                  </a:lnTo>
                  <a:lnTo>
                    <a:pt x="118950" y="131570"/>
                  </a:lnTo>
                  <a:lnTo>
                    <a:pt x="60326" y="144738"/>
                  </a:lnTo>
                  <a:lnTo>
                    <a:pt x="433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9" name="Group 208"/>
          <p:cNvGrpSpPr/>
          <p:nvPr/>
        </p:nvGrpSpPr>
        <p:grpSpPr>
          <a:xfrm>
            <a:off x="6453490" y="3215019"/>
            <a:ext cx="3664019" cy="491013"/>
            <a:chOff x="6453490" y="3215019"/>
            <a:chExt cx="3664019" cy="491013"/>
          </a:xfrm>
        </p:grpSpPr>
        <p:sp>
          <p:nvSpPr>
            <p:cNvPr id="181" name="Freeform 180"/>
            <p:cNvSpPr/>
            <p:nvPr/>
          </p:nvSpPr>
          <p:spPr>
            <a:xfrm>
              <a:off x="6453490" y="3338997"/>
              <a:ext cx="129244" cy="195721"/>
            </a:xfrm>
            <a:custGeom>
              <a:avLst/>
              <a:gdLst/>
              <a:ahLst/>
              <a:cxnLst/>
              <a:rect l="0" t="0" r="0" b="0"/>
              <a:pathLst>
                <a:path w="129244" h="195721">
                  <a:moveTo>
                    <a:pt x="116292" y="9065"/>
                  </a:moveTo>
                  <a:lnTo>
                    <a:pt x="57676" y="0"/>
                  </a:lnTo>
                  <a:lnTo>
                    <a:pt x="37208" y="5426"/>
                  </a:lnTo>
                  <a:lnTo>
                    <a:pt x="5004" y="27973"/>
                  </a:lnTo>
                  <a:lnTo>
                    <a:pt x="1156" y="35709"/>
                  </a:lnTo>
                  <a:lnTo>
                    <a:pt x="0" y="53662"/>
                  </a:lnTo>
                  <a:lnTo>
                    <a:pt x="6505" y="70220"/>
                  </a:lnTo>
                  <a:lnTo>
                    <a:pt x="11515" y="77911"/>
                  </a:lnTo>
                  <a:lnTo>
                    <a:pt x="29560" y="89576"/>
                  </a:lnTo>
                  <a:lnTo>
                    <a:pt x="84377" y="111521"/>
                  </a:lnTo>
                  <a:lnTo>
                    <a:pt x="105617" y="123231"/>
                  </a:lnTo>
                  <a:lnTo>
                    <a:pt x="120517" y="139354"/>
                  </a:lnTo>
                  <a:lnTo>
                    <a:pt x="126127" y="148567"/>
                  </a:lnTo>
                  <a:lnTo>
                    <a:pt x="129243" y="171281"/>
                  </a:lnTo>
                  <a:lnTo>
                    <a:pt x="128435" y="183889"/>
                  </a:lnTo>
                  <a:lnTo>
                    <a:pt x="123218" y="191125"/>
                  </a:lnTo>
                  <a:lnTo>
                    <a:pt x="115061" y="194779"/>
                  </a:lnTo>
                  <a:lnTo>
                    <a:pt x="93518" y="195720"/>
                  </a:lnTo>
                  <a:lnTo>
                    <a:pt x="58592" y="189672"/>
                  </a:lnTo>
                  <a:lnTo>
                    <a:pt x="32064" y="177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611896" y="3242777"/>
              <a:ext cx="136872" cy="294648"/>
            </a:xfrm>
            <a:custGeom>
              <a:avLst/>
              <a:gdLst/>
              <a:ahLst/>
              <a:cxnLst/>
              <a:rect l="0" t="0" r="0" b="0"/>
              <a:pathLst>
                <a:path w="136872" h="294648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4"/>
                  </a:lnTo>
                  <a:lnTo>
                    <a:pt x="24750" y="213543"/>
                  </a:lnTo>
                  <a:lnTo>
                    <a:pt x="39018" y="275865"/>
                  </a:lnTo>
                  <a:lnTo>
                    <a:pt x="39569" y="294572"/>
                  </a:lnTo>
                  <a:lnTo>
                    <a:pt x="38077" y="294647"/>
                  </a:lnTo>
                  <a:lnTo>
                    <a:pt x="35914" y="291188"/>
                  </a:lnTo>
                  <a:lnTo>
                    <a:pt x="32155" y="231036"/>
                  </a:lnTo>
                  <a:lnTo>
                    <a:pt x="34178" y="205628"/>
                  </a:lnTo>
                  <a:lnTo>
                    <a:pt x="42876" y="186536"/>
                  </a:lnTo>
                  <a:lnTo>
                    <a:pt x="49641" y="181679"/>
                  </a:lnTo>
                  <a:lnTo>
                    <a:pt x="57661" y="179611"/>
                  </a:lnTo>
                  <a:lnTo>
                    <a:pt x="66517" y="179402"/>
                  </a:lnTo>
                  <a:lnTo>
                    <a:pt x="95748" y="190287"/>
                  </a:lnTo>
                  <a:lnTo>
                    <a:pt x="121047" y="213918"/>
                  </a:lnTo>
                  <a:lnTo>
                    <a:pt x="129838" y="236235"/>
                  </a:lnTo>
                  <a:lnTo>
                    <a:pt x="13687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769823" y="3434367"/>
              <a:ext cx="136872" cy="84431"/>
            </a:xfrm>
            <a:custGeom>
              <a:avLst/>
              <a:gdLst/>
              <a:ahLst/>
              <a:cxnLst/>
              <a:rect l="0" t="0" r="0" b="0"/>
              <a:pathLst>
                <a:path w="136872" h="84431">
                  <a:moveTo>
                    <a:pt x="0" y="82151"/>
                  </a:moveTo>
                  <a:lnTo>
                    <a:pt x="24047" y="72575"/>
                  </a:lnTo>
                  <a:lnTo>
                    <a:pt x="59594" y="42747"/>
                  </a:lnTo>
                  <a:lnTo>
                    <a:pt x="67430" y="22914"/>
                  </a:lnTo>
                  <a:lnTo>
                    <a:pt x="69520" y="11074"/>
                  </a:lnTo>
                  <a:lnTo>
                    <a:pt x="67404" y="4351"/>
                  </a:lnTo>
                  <a:lnTo>
                    <a:pt x="62483" y="1038"/>
                  </a:lnTo>
                  <a:lnTo>
                    <a:pt x="55694" y="0"/>
                  </a:lnTo>
                  <a:lnTo>
                    <a:pt x="48828" y="1647"/>
                  </a:lnTo>
                  <a:lnTo>
                    <a:pt x="34960" y="9716"/>
                  </a:lnTo>
                  <a:lnTo>
                    <a:pt x="30326" y="17483"/>
                  </a:lnTo>
                  <a:lnTo>
                    <a:pt x="25176" y="38592"/>
                  </a:lnTo>
                  <a:lnTo>
                    <a:pt x="27867" y="71194"/>
                  </a:lnTo>
                  <a:lnTo>
                    <a:pt x="32616" y="77186"/>
                  </a:lnTo>
                  <a:lnTo>
                    <a:pt x="39292" y="80011"/>
                  </a:lnTo>
                  <a:lnTo>
                    <a:pt x="47252" y="80724"/>
                  </a:lnTo>
                  <a:lnTo>
                    <a:pt x="54898" y="77690"/>
                  </a:lnTo>
                  <a:lnTo>
                    <a:pt x="69633" y="64960"/>
                  </a:lnTo>
                  <a:lnTo>
                    <a:pt x="76838" y="62502"/>
                  </a:lnTo>
                  <a:lnTo>
                    <a:pt x="83981" y="63202"/>
                  </a:lnTo>
                  <a:lnTo>
                    <a:pt x="98157" y="70220"/>
                  </a:lnTo>
                  <a:lnTo>
                    <a:pt x="118121" y="83815"/>
                  </a:lnTo>
                  <a:lnTo>
                    <a:pt x="123201" y="84430"/>
                  </a:lnTo>
                  <a:lnTo>
                    <a:pt x="136871" y="82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917222" y="3415917"/>
              <a:ext cx="84229" cy="94815"/>
            </a:xfrm>
            <a:custGeom>
              <a:avLst/>
              <a:gdLst/>
              <a:ahLst/>
              <a:cxnLst/>
              <a:rect l="0" t="0" r="0" b="0"/>
              <a:pathLst>
                <a:path w="84229" h="94815">
                  <a:moveTo>
                    <a:pt x="0" y="47958"/>
                  </a:moveTo>
                  <a:lnTo>
                    <a:pt x="25172" y="94814"/>
                  </a:lnTo>
                  <a:lnTo>
                    <a:pt x="6632" y="36382"/>
                  </a:lnTo>
                  <a:lnTo>
                    <a:pt x="6761" y="27373"/>
                  </a:lnTo>
                  <a:lnTo>
                    <a:pt x="13144" y="11123"/>
                  </a:lnTo>
                  <a:lnTo>
                    <a:pt x="20461" y="5854"/>
                  </a:lnTo>
                  <a:lnTo>
                    <a:pt x="41070" y="0"/>
                  </a:lnTo>
                  <a:lnTo>
                    <a:pt x="59588" y="517"/>
                  </a:lnTo>
                  <a:lnTo>
                    <a:pt x="84228" y="5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043565" y="3404639"/>
              <a:ext cx="79709" cy="205470"/>
            </a:xfrm>
            <a:custGeom>
              <a:avLst/>
              <a:gdLst/>
              <a:ahLst/>
              <a:cxnLst/>
              <a:rect l="0" t="0" r="0" b="0"/>
              <a:pathLst>
                <a:path w="79709" h="205470">
                  <a:moveTo>
                    <a:pt x="0" y="101350"/>
                  </a:moveTo>
                  <a:lnTo>
                    <a:pt x="5589" y="163443"/>
                  </a:lnTo>
                  <a:lnTo>
                    <a:pt x="15618" y="205469"/>
                  </a:lnTo>
                  <a:lnTo>
                    <a:pt x="11880" y="175296"/>
                  </a:lnTo>
                  <a:lnTo>
                    <a:pt x="5206" y="124536"/>
                  </a:lnTo>
                  <a:lnTo>
                    <a:pt x="2198" y="65072"/>
                  </a:lnTo>
                  <a:lnTo>
                    <a:pt x="9879" y="23661"/>
                  </a:lnTo>
                  <a:lnTo>
                    <a:pt x="20379" y="4041"/>
                  </a:lnTo>
                  <a:lnTo>
                    <a:pt x="27624" y="212"/>
                  </a:lnTo>
                  <a:lnTo>
                    <a:pt x="35963" y="0"/>
                  </a:lnTo>
                  <a:lnTo>
                    <a:pt x="53418" y="6003"/>
                  </a:lnTo>
                  <a:lnTo>
                    <a:pt x="68975" y="16470"/>
                  </a:lnTo>
                  <a:lnTo>
                    <a:pt x="74059" y="24876"/>
                  </a:lnTo>
                  <a:lnTo>
                    <a:pt x="79708" y="46694"/>
                  </a:lnTo>
                  <a:lnTo>
                    <a:pt x="75980" y="68870"/>
                  </a:lnTo>
                  <a:lnTo>
                    <a:pt x="71710" y="79697"/>
                  </a:lnTo>
                  <a:lnTo>
                    <a:pt x="57607" y="94846"/>
                  </a:lnTo>
                  <a:lnTo>
                    <a:pt x="48933" y="100524"/>
                  </a:lnTo>
                  <a:lnTo>
                    <a:pt x="40811" y="103139"/>
                  </a:lnTo>
                  <a:lnTo>
                    <a:pt x="10528" y="101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190964" y="322172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3119" y="168552"/>
                  </a:lnTo>
                  <a:lnTo>
                    <a:pt x="9064" y="224627"/>
                  </a:lnTo>
                  <a:lnTo>
                    <a:pt x="12997" y="24333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243606" y="3411233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19786" y="22905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233077" y="3358590"/>
              <a:ext cx="115815" cy="347442"/>
            </a:xfrm>
            <a:custGeom>
              <a:avLst/>
              <a:gdLst/>
              <a:ahLst/>
              <a:cxnLst/>
              <a:rect l="0" t="0" r="0" b="0"/>
              <a:pathLst>
                <a:path w="115815" h="347442">
                  <a:moveTo>
                    <a:pt x="115814" y="0"/>
                  </a:moveTo>
                  <a:lnTo>
                    <a:pt x="96685" y="53875"/>
                  </a:lnTo>
                  <a:lnTo>
                    <a:pt x="71600" y="111037"/>
                  </a:lnTo>
                  <a:lnTo>
                    <a:pt x="55261" y="172625"/>
                  </a:lnTo>
                  <a:lnTo>
                    <a:pt x="33836" y="234184"/>
                  </a:lnTo>
                  <a:lnTo>
                    <a:pt x="17993" y="29114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518395" y="3348419"/>
              <a:ext cx="125295" cy="168100"/>
            </a:xfrm>
            <a:custGeom>
              <a:avLst/>
              <a:gdLst/>
              <a:ahLst/>
              <a:cxnLst/>
              <a:rect l="0" t="0" r="0" b="0"/>
              <a:pathLst>
                <a:path w="125295" h="168100">
                  <a:moveTo>
                    <a:pt x="72651" y="73342"/>
                  </a:moveTo>
                  <a:lnTo>
                    <a:pt x="72651" y="50986"/>
                  </a:lnTo>
                  <a:lnTo>
                    <a:pt x="61473" y="20315"/>
                  </a:lnTo>
                  <a:lnTo>
                    <a:pt x="46626" y="5711"/>
                  </a:lnTo>
                  <a:lnTo>
                    <a:pt x="37754" y="178"/>
                  </a:lnTo>
                  <a:lnTo>
                    <a:pt x="30669" y="0"/>
                  </a:lnTo>
                  <a:lnTo>
                    <a:pt x="24776" y="3390"/>
                  </a:lnTo>
                  <a:lnTo>
                    <a:pt x="15109" y="16516"/>
                  </a:lnTo>
                  <a:lnTo>
                    <a:pt x="4259" y="44807"/>
                  </a:lnTo>
                  <a:lnTo>
                    <a:pt x="0" y="95695"/>
                  </a:lnTo>
                  <a:lnTo>
                    <a:pt x="1757" y="121881"/>
                  </a:lnTo>
                  <a:lnTo>
                    <a:pt x="10337" y="145218"/>
                  </a:lnTo>
                  <a:lnTo>
                    <a:pt x="15900" y="150505"/>
                  </a:lnTo>
                  <a:lnTo>
                    <a:pt x="21950" y="151691"/>
                  </a:lnTo>
                  <a:lnTo>
                    <a:pt x="28322" y="150141"/>
                  </a:lnTo>
                  <a:lnTo>
                    <a:pt x="33740" y="144429"/>
                  </a:lnTo>
                  <a:lnTo>
                    <a:pt x="54601" y="94286"/>
                  </a:lnTo>
                  <a:lnTo>
                    <a:pt x="61807" y="52047"/>
                  </a:lnTo>
                  <a:lnTo>
                    <a:pt x="64252" y="52126"/>
                  </a:lnTo>
                  <a:lnTo>
                    <a:pt x="70088" y="61573"/>
                  </a:lnTo>
                  <a:lnTo>
                    <a:pt x="91452" y="122337"/>
                  </a:lnTo>
                  <a:lnTo>
                    <a:pt x="125294" y="168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675274" y="3242777"/>
              <a:ext cx="132568" cy="254460"/>
            </a:xfrm>
            <a:custGeom>
              <a:avLst/>
              <a:gdLst/>
              <a:ahLst/>
              <a:cxnLst/>
              <a:rect l="0" t="0" r="0" b="0"/>
              <a:pathLst>
                <a:path w="132568" h="254460">
                  <a:moveTo>
                    <a:pt x="0" y="0"/>
                  </a:moveTo>
                  <a:lnTo>
                    <a:pt x="5590" y="58617"/>
                  </a:lnTo>
                  <a:lnTo>
                    <a:pt x="9554" y="112791"/>
                  </a:lnTo>
                  <a:lnTo>
                    <a:pt x="13456" y="165432"/>
                  </a:lnTo>
                  <a:lnTo>
                    <a:pt x="20056" y="219747"/>
                  </a:lnTo>
                  <a:lnTo>
                    <a:pt x="26515" y="186793"/>
                  </a:lnTo>
                  <a:lnTo>
                    <a:pt x="41262" y="162711"/>
                  </a:lnTo>
                  <a:lnTo>
                    <a:pt x="56943" y="151085"/>
                  </a:lnTo>
                  <a:lnTo>
                    <a:pt x="66038" y="146347"/>
                  </a:lnTo>
                  <a:lnTo>
                    <a:pt x="75611" y="145527"/>
                  </a:lnTo>
                  <a:lnTo>
                    <a:pt x="95606" y="150856"/>
                  </a:lnTo>
                  <a:lnTo>
                    <a:pt x="121005" y="167010"/>
                  </a:lnTo>
                  <a:lnTo>
                    <a:pt x="129820" y="186141"/>
                  </a:lnTo>
                  <a:lnTo>
                    <a:pt x="132567" y="209071"/>
                  </a:lnTo>
                  <a:lnTo>
                    <a:pt x="129889" y="230961"/>
                  </a:lnTo>
                  <a:lnTo>
                    <a:pt x="125197" y="239372"/>
                  </a:lnTo>
                  <a:lnTo>
                    <a:pt x="110625" y="251837"/>
                  </a:lnTo>
                  <a:lnTo>
                    <a:pt x="101827" y="254459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851117" y="3400704"/>
              <a:ext cx="90392" cy="110691"/>
            </a:xfrm>
            <a:custGeom>
              <a:avLst/>
              <a:gdLst/>
              <a:ahLst/>
              <a:cxnLst/>
              <a:rect l="0" t="0" r="0" b="0"/>
              <a:pathLst>
                <a:path w="90392" h="110691">
                  <a:moveTo>
                    <a:pt x="66313" y="0"/>
                  </a:moveTo>
                  <a:lnTo>
                    <a:pt x="43956" y="0"/>
                  </a:lnTo>
                  <a:lnTo>
                    <a:pt x="26740" y="6239"/>
                  </a:lnTo>
                  <a:lnTo>
                    <a:pt x="18874" y="11179"/>
                  </a:lnTo>
                  <a:lnTo>
                    <a:pt x="7014" y="26025"/>
                  </a:lnTo>
                  <a:lnTo>
                    <a:pt x="2214" y="34898"/>
                  </a:lnTo>
                  <a:lnTo>
                    <a:pt x="0" y="57234"/>
                  </a:lnTo>
                  <a:lnTo>
                    <a:pt x="4085" y="80420"/>
                  </a:lnTo>
                  <a:lnTo>
                    <a:pt x="13699" y="98523"/>
                  </a:lnTo>
                  <a:lnTo>
                    <a:pt x="21879" y="104287"/>
                  </a:lnTo>
                  <a:lnTo>
                    <a:pt x="43445" y="110690"/>
                  </a:lnTo>
                  <a:lnTo>
                    <a:pt x="53407" y="110059"/>
                  </a:lnTo>
                  <a:lnTo>
                    <a:pt x="70716" y="103117"/>
                  </a:lnTo>
                  <a:lnTo>
                    <a:pt x="83087" y="89114"/>
                  </a:lnTo>
                  <a:lnTo>
                    <a:pt x="88024" y="80466"/>
                  </a:lnTo>
                  <a:lnTo>
                    <a:pt x="90391" y="61499"/>
                  </a:lnTo>
                  <a:lnTo>
                    <a:pt x="85145" y="34210"/>
                  </a:lnTo>
                  <a:lnTo>
                    <a:pt x="768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949015" y="3390176"/>
              <a:ext cx="94758" cy="122725"/>
            </a:xfrm>
            <a:custGeom>
              <a:avLst/>
              <a:gdLst/>
              <a:ahLst/>
              <a:cxnLst/>
              <a:rect l="0" t="0" r="0" b="0"/>
              <a:pathLst>
                <a:path w="94758" h="122725">
                  <a:moveTo>
                    <a:pt x="0" y="21057"/>
                  </a:moveTo>
                  <a:lnTo>
                    <a:pt x="20244" y="65020"/>
                  </a:lnTo>
                  <a:lnTo>
                    <a:pt x="59899" y="120915"/>
                  </a:lnTo>
                  <a:lnTo>
                    <a:pt x="65669" y="122724"/>
                  </a:lnTo>
                  <a:lnTo>
                    <a:pt x="70686" y="120420"/>
                  </a:lnTo>
                  <a:lnTo>
                    <a:pt x="75200" y="115375"/>
                  </a:lnTo>
                  <a:lnTo>
                    <a:pt x="87143" y="85918"/>
                  </a:lnTo>
                  <a:lnTo>
                    <a:pt x="93755" y="2659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075357" y="3408307"/>
              <a:ext cx="126344" cy="109267"/>
            </a:xfrm>
            <a:custGeom>
              <a:avLst/>
              <a:gdLst/>
              <a:ahLst/>
              <a:cxnLst/>
              <a:rect l="0" t="0" r="0" b="0"/>
              <a:pathLst>
                <a:path w="126344" h="109267">
                  <a:moveTo>
                    <a:pt x="0" y="2926"/>
                  </a:moveTo>
                  <a:lnTo>
                    <a:pt x="5590" y="19693"/>
                  </a:lnTo>
                  <a:lnTo>
                    <a:pt x="17692" y="34165"/>
                  </a:lnTo>
                  <a:lnTo>
                    <a:pt x="25833" y="41299"/>
                  </a:lnTo>
                  <a:lnTo>
                    <a:pt x="47356" y="49226"/>
                  </a:lnTo>
                  <a:lnTo>
                    <a:pt x="59647" y="51340"/>
                  </a:lnTo>
                  <a:lnTo>
                    <a:pt x="82662" y="47450"/>
                  </a:lnTo>
                  <a:lnTo>
                    <a:pt x="93713" y="43137"/>
                  </a:lnTo>
                  <a:lnTo>
                    <a:pt x="98740" y="36752"/>
                  </a:lnTo>
                  <a:lnTo>
                    <a:pt x="99752" y="28987"/>
                  </a:lnTo>
                  <a:lnTo>
                    <a:pt x="98087" y="20300"/>
                  </a:lnTo>
                  <a:lnTo>
                    <a:pt x="93467" y="13339"/>
                  </a:lnTo>
                  <a:lnTo>
                    <a:pt x="78976" y="2484"/>
                  </a:lnTo>
                  <a:lnTo>
                    <a:pt x="60837" y="0"/>
                  </a:lnTo>
                  <a:lnTo>
                    <a:pt x="51087" y="975"/>
                  </a:lnTo>
                  <a:lnTo>
                    <a:pt x="34013" y="8298"/>
                  </a:lnTo>
                  <a:lnTo>
                    <a:pt x="26185" y="13526"/>
                  </a:lnTo>
                  <a:lnTo>
                    <a:pt x="14367" y="28694"/>
                  </a:lnTo>
                  <a:lnTo>
                    <a:pt x="9578" y="37652"/>
                  </a:lnTo>
                  <a:lnTo>
                    <a:pt x="7377" y="56964"/>
                  </a:lnTo>
                  <a:lnTo>
                    <a:pt x="8427" y="67027"/>
                  </a:lnTo>
                  <a:lnTo>
                    <a:pt x="12637" y="74906"/>
                  </a:lnTo>
                  <a:lnTo>
                    <a:pt x="48718" y="105630"/>
                  </a:lnTo>
                  <a:lnTo>
                    <a:pt x="57045" y="108830"/>
                  </a:lnTo>
                  <a:lnTo>
                    <a:pt x="75656" y="109266"/>
                  </a:lnTo>
                  <a:lnTo>
                    <a:pt x="126343" y="97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349098" y="3295419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4750" y="173494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285927" y="341123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422798" y="3274362"/>
              <a:ext cx="273741" cy="252685"/>
            </a:xfrm>
            <a:custGeom>
              <a:avLst/>
              <a:gdLst/>
              <a:ahLst/>
              <a:cxnLst/>
              <a:rect l="0" t="0" r="0" b="0"/>
              <a:pathLst>
                <a:path w="273741" h="252685">
                  <a:moveTo>
                    <a:pt x="0" y="0"/>
                  </a:moveTo>
                  <a:lnTo>
                    <a:pt x="5589" y="62093"/>
                  </a:lnTo>
                  <a:lnTo>
                    <a:pt x="21331" y="124005"/>
                  </a:lnTo>
                  <a:lnTo>
                    <a:pt x="37470" y="179847"/>
                  </a:lnTo>
                  <a:lnTo>
                    <a:pt x="40738" y="208356"/>
                  </a:lnTo>
                  <a:lnTo>
                    <a:pt x="41932" y="161651"/>
                  </a:lnTo>
                  <a:lnTo>
                    <a:pt x="46672" y="154561"/>
                  </a:lnTo>
                  <a:lnTo>
                    <a:pt x="54511" y="151004"/>
                  </a:lnTo>
                  <a:lnTo>
                    <a:pt x="64417" y="149803"/>
                  </a:lnTo>
                  <a:lnTo>
                    <a:pt x="81662" y="154706"/>
                  </a:lnTo>
                  <a:lnTo>
                    <a:pt x="89536" y="159290"/>
                  </a:lnTo>
                  <a:lnTo>
                    <a:pt x="101404" y="173741"/>
                  </a:lnTo>
                  <a:lnTo>
                    <a:pt x="118556" y="211614"/>
                  </a:lnTo>
                  <a:lnTo>
                    <a:pt x="123491" y="214776"/>
                  </a:lnTo>
                  <a:lnTo>
                    <a:pt x="129121" y="213374"/>
                  </a:lnTo>
                  <a:lnTo>
                    <a:pt x="191008" y="171881"/>
                  </a:lnTo>
                  <a:lnTo>
                    <a:pt x="236763" y="139907"/>
                  </a:lnTo>
                  <a:lnTo>
                    <a:pt x="240900" y="131876"/>
                  </a:lnTo>
                  <a:lnTo>
                    <a:pt x="242377" y="113593"/>
                  </a:lnTo>
                  <a:lnTo>
                    <a:pt x="236015" y="96889"/>
                  </a:lnTo>
                  <a:lnTo>
                    <a:pt x="231042" y="89160"/>
                  </a:lnTo>
                  <a:lnTo>
                    <a:pt x="216159" y="77451"/>
                  </a:lnTo>
                  <a:lnTo>
                    <a:pt x="207277" y="72691"/>
                  </a:lnTo>
                  <a:lnTo>
                    <a:pt x="199016" y="71858"/>
                  </a:lnTo>
                  <a:lnTo>
                    <a:pt x="183598" y="77171"/>
                  </a:lnTo>
                  <a:lnTo>
                    <a:pt x="161764" y="98905"/>
                  </a:lnTo>
                  <a:lnTo>
                    <a:pt x="153783" y="120777"/>
                  </a:lnTo>
                  <a:lnTo>
                    <a:pt x="151655" y="133161"/>
                  </a:lnTo>
                  <a:lnTo>
                    <a:pt x="155529" y="159398"/>
                  </a:lnTo>
                  <a:lnTo>
                    <a:pt x="177080" y="208781"/>
                  </a:lnTo>
                  <a:lnTo>
                    <a:pt x="197008" y="236036"/>
                  </a:lnTo>
                  <a:lnTo>
                    <a:pt x="217021" y="245285"/>
                  </a:lnTo>
                  <a:lnTo>
                    <a:pt x="27374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812027" y="3342473"/>
              <a:ext cx="94756" cy="142943"/>
            </a:xfrm>
            <a:custGeom>
              <a:avLst/>
              <a:gdLst/>
              <a:ahLst/>
              <a:cxnLst/>
              <a:rect l="0" t="0" r="0" b="0"/>
              <a:pathLst>
                <a:path w="94756" h="142943">
                  <a:moveTo>
                    <a:pt x="74025" y="5589"/>
                  </a:moveTo>
                  <a:lnTo>
                    <a:pt x="57257" y="0"/>
                  </a:lnTo>
                  <a:lnTo>
                    <a:pt x="39666" y="375"/>
                  </a:lnTo>
                  <a:lnTo>
                    <a:pt x="21319" y="5611"/>
                  </a:lnTo>
                  <a:lnTo>
                    <a:pt x="5366" y="15737"/>
                  </a:lnTo>
                  <a:lnTo>
                    <a:pt x="1346" y="22883"/>
                  </a:lnTo>
                  <a:lnTo>
                    <a:pt x="0" y="40181"/>
                  </a:lnTo>
                  <a:lnTo>
                    <a:pt x="3617" y="47368"/>
                  </a:lnTo>
                  <a:lnTo>
                    <a:pt x="44259" y="76890"/>
                  </a:lnTo>
                  <a:lnTo>
                    <a:pt x="82573" y="98008"/>
                  </a:lnTo>
                  <a:lnTo>
                    <a:pt x="94592" y="114515"/>
                  </a:lnTo>
                  <a:lnTo>
                    <a:pt x="94755" y="122660"/>
                  </a:lnTo>
                  <a:lnTo>
                    <a:pt x="91355" y="130429"/>
                  </a:lnTo>
                  <a:lnTo>
                    <a:pt x="85578" y="137949"/>
                  </a:lnTo>
                  <a:lnTo>
                    <a:pt x="78217" y="141792"/>
                  </a:lnTo>
                  <a:lnTo>
                    <a:pt x="60681" y="142942"/>
                  </a:lnTo>
                  <a:lnTo>
                    <a:pt x="325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954162" y="3390176"/>
              <a:ext cx="96334" cy="106130"/>
            </a:xfrm>
            <a:custGeom>
              <a:avLst/>
              <a:gdLst/>
              <a:ahLst/>
              <a:cxnLst/>
              <a:rect l="0" t="0" r="0" b="0"/>
              <a:pathLst>
                <a:path w="96334" h="106130">
                  <a:moveTo>
                    <a:pt x="5589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5612" y="64403"/>
                  </a:lnTo>
                  <a:lnTo>
                    <a:pt x="15737" y="84776"/>
                  </a:lnTo>
                  <a:lnTo>
                    <a:pt x="31156" y="99289"/>
                  </a:lnTo>
                  <a:lnTo>
                    <a:pt x="40182" y="104797"/>
                  </a:lnTo>
                  <a:lnTo>
                    <a:pt x="48538" y="106129"/>
                  </a:lnTo>
                  <a:lnTo>
                    <a:pt x="56448" y="104678"/>
                  </a:lnTo>
                  <a:lnTo>
                    <a:pt x="64061" y="101371"/>
                  </a:lnTo>
                  <a:lnTo>
                    <a:pt x="85955" y="79949"/>
                  </a:lnTo>
                  <a:lnTo>
                    <a:pt x="93950" y="58149"/>
                  </a:lnTo>
                  <a:lnTo>
                    <a:pt x="96333" y="35203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088891" y="3358590"/>
              <a:ext cx="49845" cy="122314"/>
            </a:xfrm>
            <a:custGeom>
              <a:avLst/>
              <a:gdLst/>
              <a:ahLst/>
              <a:cxnLst/>
              <a:rect l="0" t="0" r="0" b="0"/>
              <a:pathLst>
                <a:path w="49845" h="122314">
                  <a:moveTo>
                    <a:pt x="7731" y="105285"/>
                  </a:moveTo>
                  <a:lnTo>
                    <a:pt x="13320" y="122053"/>
                  </a:lnTo>
                  <a:lnTo>
                    <a:pt x="14966" y="122313"/>
                  </a:lnTo>
                  <a:lnTo>
                    <a:pt x="16795" y="110123"/>
                  </a:lnTo>
                  <a:lnTo>
                    <a:pt x="11369" y="92228"/>
                  </a:lnTo>
                  <a:lnTo>
                    <a:pt x="3498" y="71406"/>
                  </a:lnTo>
                  <a:lnTo>
                    <a:pt x="0" y="46554"/>
                  </a:lnTo>
                  <a:lnTo>
                    <a:pt x="2577" y="35715"/>
                  </a:lnTo>
                  <a:lnTo>
                    <a:pt x="14799" y="17434"/>
                  </a:lnTo>
                  <a:lnTo>
                    <a:pt x="28809" y="7748"/>
                  </a:lnTo>
                  <a:lnTo>
                    <a:pt x="498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215087" y="3369119"/>
              <a:ext cx="60520" cy="112955"/>
            </a:xfrm>
            <a:custGeom>
              <a:avLst/>
              <a:gdLst/>
              <a:ahLst/>
              <a:cxnLst/>
              <a:rect l="0" t="0" r="0" b="0"/>
              <a:pathLst>
                <a:path w="60520" h="112955">
                  <a:moveTo>
                    <a:pt x="7877" y="94756"/>
                  </a:moveTo>
                  <a:lnTo>
                    <a:pt x="13942" y="112954"/>
                  </a:lnTo>
                  <a:lnTo>
                    <a:pt x="0" y="50318"/>
                  </a:lnTo>
                  <a:lnTo>
                    <a:pt x="866" y="25873"/>
                  </a:lnTo>
                  <a:lnTo>
                    <a:pt x="9050" y="7210"/>
                  </a:lnTo>
                  <a:lnTo>
                    <a:pt x="15679" y="2467"/>
                  </a:lnTo>
                  <a:lnTo>
                    <a:pt x="23606" y="475"/>
                  </a:lnTo>
                  <a:lnTo>
                    <a:pt x="605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311420" y="3379647"/>
              <a:ext cx="88759" cy="138563"/>
            </a:xfrm>
            <a:custGeom>
              <a:avLst/>
              <a:gdLst/>
              <a:ahLst/>
              <a:cxnLst/>
              <a:rect l="0" t="0" r="0" b="0"/>
              <a:pathLst>
                <a:path w="88759" h="138563">
                  <a:moveTo>
                    <a:pt x="48414" y="31586"/>
                  </a:moveTo>
                  <a:lnTo>
                    <a:pt x="31646" y="25997"/>
                  </a:lnTo>
                  <a:lnTo>
                    <a:pt x="24368" y="26690"/>
                  </a:lnTo>
                  <a:lnTo>
                    <a:pt x="10041" y="33699"/>
                  </a:lnTo>
                  <a:lnTo>
                    <a:pt x="5284" y="41184"/>
                  </a:lnTo>
                  <a:lnTo>
                    <a:pt x="0" y="61978"/>
                  </a:lnTo>
                  <a:lnTo>
                    <a:pt x="2613" y="94403"/>
                  </a:lnTo>
                  <a:lnTo>
                    <a:pt x="10900" y="112537"/>
                  </a:lnTo>
                  <a:lnTo>
                    <a:pt x="16386" y="120648"/>
                  </a:lnTo>
                  <a:lnTo>
                    <a:pt x="31839" y="132780"/>
                  </a:lnTo>
                  <a:lnTo>
                    <a:pt x="40874" y="137653"/>
                  </a:lnTo>
                  <a:lnTo>
                    <a:pt x="50407" y="138562"/>
                  </a:lnTo>
                  <a:lnTo>
                    <a:pt x="70356" y="133333"/>
                  </a:lnTo>
                  <a:lnTo>
                    <a:pt x="77080" y="126324"/>
                  </a:lnTo>
                  <a:lnTo>
                    <a:pt x="84551" y="106057"/>
                  </a:lnTo>
                  <a:lnTo>
                    <a:pt x="88758" y="68339"/>
                  </a:lnTo>
                  <a:lnTo>
                    <a:pt x="83502" y="44411"/>
                  </a:lnTo>
                  <a:lnTo>
                    <a:pt x="58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424468" y="3421761"/>
              <a:ext cx="75921" cy="89710"/>
            </a:xfrm>
            <a:custGeom>
              <a:avLst/>
              <a:gdLst/>
              <a:ahLst/>
              <a:cxnLst/>
              <a:rect l="0" t="0" r="0" b="0"/>
              <a:pathLst>
                <a:path w="75921" h="89710">
                  <a:moveTo>
                    <a:pt x="9066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6"/>
                  </a:lnTo>
                  <a:lnTo>
                    <a:pt x="10149" y="77723"/>
                  </a:lnTo>
                  <a:lnTo>
                    <a:pt x="17976" y="83401"/>
                  </a:lnTo>
                  <a:lnTo>
                    <a:pt x="39152" y="89709"/>
                  </a:lnTo>
                  <a:lnTo>
                    <a:pt x="47841" y="87882"/>
                  </a:lnTo>
                  <a:lnTo>
                    <a:pt x="54803" y="83155"/>
                  </a:lnTo>
                  <a:lnTo>
                    <a:pt x="65658" y="68543"/>
                  </a:lnTo>
                  <a:lnTo>
                    <a:pt x="74382" y="50351"/>
                  </a:lnTo>
                  <a:lnTo>
                    <a:pt x="75920" y="30567"/>
                  </a:lnTo>
                  <a:lnTo>
                    <a:pt x="722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534704" y="3423894"/>
              <a:ext cx="88343" cy="113682"/>
            </a:xfrm>
            <a:custGeom>
              <a:avLst/>
              <a:gdLst/>
              <a:ahLst/>
              <a:cxnLst/>
              <a:rect l="0" t="0" r="0" b="0"/>
              <a:pathLst>
                <a:path w="88343" h="113682">
                  <a:moveTo>
                    <a:pt x="25172" y="113681"/>
                  </a:moveTo>
                  <a:lnTo>
                    <a:pt x="5386" y="64750"/>
                  </a:lnTo>
                  <a:lnTo>
                    <a:pt x="0" y="35782"/>
                  </a:lnTo>
                  <a:lnTo>
                    <a:pt x="1506" y="11209"/>
                  </a:lnTo>
                  <a:lnTo>
                    <a:pt x="5885" y="4422"/>
                  </a:lnTo>
                  <a:lnTo>
                    <a:pt x="12314" y="1067"/>
                  </a:lnTo>
                  <a:lnTo>
                    <a:pt x="20109" y="0"/>
                  </a:lnTo>
                  <a:lnTo>
                    <a:pt x="35010" y="5054"/>
                  </a:lnTo>
                  <a:lnTo>
                    <a:pt x="42259" y="9678"/>
                  </a:lnTo>
                  <a:lnTo>
                    <a:pt x="53433" y="24173"/>
                  </a:lnTo>
                  <a:lnTo>
                    <a:pt x="82736" y="76317"/>
                  </a:lnTo>
                  <a:lnTo>
                    <a:pt x="88342" y="92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657691" y="3215019"/>
              <a:ext cx="102227" cy="321175"/>
            </a:xfrm>
            <a:custGeom>
              <a:avLst/>
              <a:gdLst/>
              <a:ahLst/>
              <a:cxnLst/>
              <a:rect l="0" t="0" r="0" b="0"/>
              <a:pathLst>
                <a:path w="102227" h="321175">
                  <a:moveTo>
                    <a:pt x="70640" y="238328"/>
                  </a:moveTo>
                  <a:lnTo>
                    <a:pt x="61066" y="214281"/>
                  </a:lnTo>
                  <a:lnTo>
                    <a:pt x="50397" y="199954"/>
                  </a:lnTo>
                  <a:lnTo>
                    <a:pt x="43107" y="196368"/>
                  </a:lnTo>
                  <a:lnTo>
                    <a:pt x="25648" y="195502"/>
                  </a:lnTo>
                  <a:lnTo>
                    <a:pt x="18419" y="199249"/>
                  </a:lnTo>
                  <a:lnTo>
                    <a:pt x="7266" y="212770"/>
                  </a:lnTo>
                  <a:lnTo>
                    <a:pt x="0" y="245703"/>
                  </a:lnTo>
                  <a:lnTo>
                    <a:pt x="5950" y="290347"/>
                  </a:lnTo>
                  <a:lnTo>
                    <a:pt x="11863" y="311750"/>
                  </a:lnTo>
                  <a:lnTo>
                    <a:pt x="18588" y="317692"/>
                  </a:lnTo>
                  <a:lnTo>
                    <a:pt x="27750" y="320483"/>
                  </a:lnTo>
                  <a:lnTo>
                    <a:pt x="38538" y="321174"/>
                  </a:lnTo>
                  <a:lnTo>
                    <a:pt x="46899" y="318125"/>
                  </a:lnTo>
                  <a:lnTo>
                    <a:pt x="59308" y="305379"/>
                  </a:lnTo>
                  <a:lnTo>
                    <a:pt x="72872" y="278472"/>
                  </a:lnTo>
                  <a:lnTo>
                    <a:pt x="86766" y="221128"/>
                  </a:lnTo>
                  <a:lnTo>
                    <a:pt x="90236" y="171880"/>
                  </a:lnTo>
                  <a:lnTo>
                    <a:pt x="91409" y="109605"/>
                  </a:lnTo>
                  <a:lnTo>
                    <a:pt x="86051" y="46915"/>
                  </a:lnTo>
                  <a:lnTo>
                    <a:pt x="77026" y="3668"/>
                  </a:lnTo>
                  <a:lnTo>
                    <a:pt x="74897" y="0"/>
                  </a:lnTo>
                  <a:lnTo>
                    <a:pt x="73478" y="3403"/>
                  </a:lnTo>
                  <a:lnTo>
                    <a:pt x="71201" y="56482"/>
                  </a:lnTo>
                  <a:lnTo>
                    <a:pt x="77986" y="117746"/>
                  </a:lnTo>
                  <a:lnTo>
                    <a:pt x="80540" y="174908"/>
                  </a:lnTo>
                  <a:lnTo>
                    <a:pt x="86634" y="225670"/>
                  </a:lnTo>
                  <a:lnTo>
                    <a:pt x="102226" y="259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823088" y="3463875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9812559" y="336911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886259" y="3445667"/>
              <a:ext cx="84229" cy="82829"/>
            </a:xfrm>
            <a:custGeom>
              <a:avLst/>
              <a:gdLst/>
              <a:ahLst/>
              <a:cxnLst/>
              <a:rect l="0" t="0" r="0" b="0"/>
              <a:pathLst>
                <a:path w="84229" h="82829">
                  <a:moveTo>
                    <a:pt x="0" y="28737"/>
                  </a:moveTo>
                  <a:lnTo>
                    <a:pt x="15618" y="82828"/>
                  </a:lnTo>
                  <a:lnTo>
                    <a:pt x="15092" y="82345"/>
                  </a:lnTo>
                  <a:lnTo>
                    <a:pt x="5841" y="50764"/>
                  </a:lnTo>
                  <a:lnTo>
                    <a:pt x="7320" y="12907"/>
                  </a:lnTo>
                  <a:lnTo>
                    <a:pt x="13069" y="5315"/>
                  </a:lnTo>
                  <a:lnTo>
                    <a:pt x="21581" y="1424"/>
                  </a:lnTo>
                  <a:lnTo>
                    <a:pt x="31935" y="0"/>
                  </a:lnTo>
                  <a:lnTo>
                    <a:pt x="40007" y="2560"/>
                  </a:lnTo>
                  <a:lnTo>
                    <a:pt x="46558" y="7776"/>
                  </a:lnTo>
                  <a:lnTo>
                    <a:pt x="84228" y="49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917845" y="3381042"/>
              <a:ext cx="199664" cy="303933"/>
            </a:xfrm>
            <a:custGeom>
              <a:avLst/>
              <a:gdLst/>
              <a:ahLst/>
              <a:cxnLst/>
              <a:rect l="0" t="0" r="0" b="0"/>
              <a:pathLst>
                <a:path w="199664" h="303933">
                  <a:moveTo>
                    <a:pt x="178984" y="103890"/>
                  </a:moveTo>
                  <a:lnTo>
                    <a:pt x="173394" y="41797"/>
                  </a:lnTo>
                  <a:lnTo>
                    <a:pt x="164330" y="9453"/>
                  </a:lnTo>
                  <a:lnTo>
                    <a:pt x="158686" y="3497"/>
                  </a:lnTo>
                  <a:lnTo>
                    <a:pt x="151414" y="697"/>
                  </a:lnTo>
                  <a:lnTo>
                    <a:pt x="143057" y="0"/>
                  </a:lnTo>
                  <a:lnTo>
                    <a:pt x="136315" y="3044"/>
                  </a:lnTo>
                  <a:lnTo>
                    <a:pt x="125704" y="15786"/>
                  </a:lnTo>
                  <a:lnTo>
                    <a:pt x="118743" y="48280"/>
                  </a:lnTo>
                  <a:lnTo>
                    <a:pt x="116681" y="87543"/>
                  </a:lnTo>
                  <a:lnTo>
                    <a:pt x="122438" y="108713"/>
                  </a:lnTo>
                  <a:lnTo>
                    <a:pt x="127249" y="117634"/>
                  </a:lnTo>
                  <a:lnTo>
                    <a:pt x="133966" y="122411"/>
                  </a:lnTo>
                  <a:lnTo>
                    <a:pt x="141953" y="124426"/>
                  </a:lnTo>
                  <a:lnTo>
                    <a:pt x="150786" y="124600"/>
                  </a:lnTo>
                  <a:lnTo>
                    <a:pt x="159016" y="121207"/>
                  </a:lnTo>
                  <a:lnTo>
                    <a:pt x="174399" y="108077"/>
                  </a:lnTo>
                  <a:lnTo>
                    <a:pt x="192593" y="79241"/>
                  </a:lnTo>
                  <a:lnTo>
                    <a:pt x="198129" y="142634"/>
                  </a:lnTo>
                  <a:lnTo>
                    <a:pt x="199663" y="201491"/>
                  </a:lnTo>
                  <a:lnTo>
                    <a:pt x="194340" y="238484"/>
                  </a:lnTo>
                  <a:lnTo>
                    <a:pt x="189221" y="247432"/>
                  </a:lnTo>
                  <a:lnTo>
                    <a:pt x="174176" y="260493"/>
                  </a:lnTo>
                  <a:lnTo>
                    <a:pt x="140384" y="274424"/>
                  </a:lnTo>
                  <a:lnTo>
                    <a:pt x="79809" y="282375"/>
                  </a:lnTo>
                  <a:lnTo>
                    <a:pt x="27809" y="293998"/>
                  </a:lnTo>
                  <a:lnTo>
                    <a:pt x="0" y="303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694880" y="3769202"/>
            <a:ext cx="5614973" cy="600125"/>
            <a:chOff x="694880" y="3769202"/>
            <a:chExt cx="5614973" cy="600125"/>
          </a:xfrm>
        </p:grpSpPr>
        <p:sp>
          <p:nvSpPr>
            <p:cNvPr id="210" name="Freeform 209"/>
            <p:cNvSpPr/>
            <p:nvPr/>
          </p:nvSpPr>
          <p:spPr>
            <a:xfrm>
              <a:off x="694880" y="403241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4145"/>
                  </a:lnTo>
                  <a:lnTo>
                    <a:pt x="9065" y="114680"/>
                  </a:lnTo>
                  <a:lnTo>
                    <a:pt x="10095" y="165651"/>
                  </a:lnTo>
                  <a:lnTo>
                    <a:pt x="15990" y="217798"/>
                  </a:lnTo>
                  <a:lnTo>
                    <a:pt x="19556" y="270293"/>
                  </a:lnTo>
                  <a:lnTo>
                    <a:pt x="29193" y="32571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15145" y="4211249"/>
              <a:ext cx="142949" cy="154915"/>
            </a:xfrm>
            <a:custGeom>
              <a:avLst/>
              <a:gdLst/>
              <a:ahLst/>
              <a:cxnLst/>
              <a:rect l="0" t="0" r="0" b="0"/>
              <a:pathLst>
                <a:path w="142949" h="154915">
                  <a:moveTo>
                    <a:pt x="37663" y="63321"/>
                  </a:moveTo>
                  <a:lnTo>
                    <a:pt x="54430" y="57731"/>
                  </a:lnTo>
                  <a:lnTo>
                    <a:pt x="59370" y="51405"/>
                  </a:lnTo>
                  <a:lnTo>
                    <a:pt x="64858" y="31899"/>
                  </a:lnTo>
                  <a:lnTo>
                    <a:pt x="63982" y="22485"/>
                  </a:lnTo>
                  <a:lnTo>
                    <a:pt x="56769" y="5787"/>
                  </a:lnTo>
                  <a:lnTo>
                    <a:pt x="50400" y="1569"/>
                  </a:lnTo>
                  <a:lnTo>
                    <a:pt x="33965" y="0"/>
                  </a:lnTo>
                  <a:lnTo>
                    <a:pt x="18082" y="6322"/>
                  </a:lnTo>
                  <a:lnTo>
                    <a:pt x="10571" y="11283"/>
                  </a:lnTo>
                  <a:lnTo>
                    <a:pt x="5564" y="19271"/>
                  </a:lnTo>
                  <a:lnTo>
                    <a:pt x="0" y="40623"/>
                  </a:lnTo>
                  <a:lnTo>
                    <a:pt x="4834" y="98525"/>
                  </a:lnTo>
                  <a:lnTo>
                    <a:pt x="14938" y="133803"/>
                  </a:lnTo>
                  <a:lnTo>
                    <a:pt x="26003" y="151578"/>
                  </a:lnTo>
                  <a:lnTo>
                    <a:pt x="32229" y="154914"/>
                  </a:lnTo>
                  <a:lnTo>
                    <a:pt x="38720" y="154799"/>
                  </a:lnTo>
                  <a:lnTo>
                    <a:pt x="45386" y="152382"/>
                  </a:lnTo>
                  <a:lnTo>
                    <a:pt x="55913" y="140338"/>
                  </a:lnTo>
                  <a:lnTo>
                    <a:pt x="75898" y="93740"/>
                  </a:lnTo>
                  <a:lnTo>
                    <a:pt x="79531" y="94129"/>
                  </a:lnTo>
                  <a:lnTo>
                    <a:pt x="106867" y="119587"/>
                  </a:lnTo>
                  <a:lnTo>
                    <a:pt x="142948" y="137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64192" y="4251069"/>
              <a:ext cx="120244" cy="113240"/>
            </a:xfrm>
            <a:custGeom>
              <a:avLst/>
              <a:gdLst/>
              <a:ahLst/>
              <a:cxnLst/>
              <a:rect l="0" t="0" r="0" b="0"/>
              <a:pathLst>
                <a:path w="120244" h="113240">
                  <a:moveTo>
                    <a:pt x="4429" y="23501"/>
                  </a:moveTo>
                  <a:lnTo>
                    <a:pt x="7549" y="66192"/>
                  </a:lnTo>
                  <a:lnTo>
                    <a:pt x="19084" y="107843"/>
                  </a:lnTo>
                  <a:lnTo>
                    <a:pt x="18878" y="112484"/>
                  </a:lnTo>
                  <a:lnTo>
                    <a:pt x="16402" y="113239"/>
                  </a:lnTo>
                  <a:lnTo>
                    <a:pt x="12411" y="111402"/>
                  </a:lnTo>
                  <a:lnTo>
                    <a:pt x="7977" y="96883"/>
                  </a:lnTo>
                  <a:lnTo>
                    <a:pt x="0" y="44516"/>
                  </a:lnTo>
                  <a:lnTo>
                    <a:pt x="6750" y="23482"/>
                  </a:lnTo>
                  <a:lnTo>
                    <a:pt x="20669" y="8675"/>
                  </a:lnTo>
                  <a:lnTo>
                    <a:pt x="29294" y="3088"/>
                  </a:lnTo>
                  <a:lnTo>
                    <a:pt x="48235" y="0"/>
                  </a:lnTo>
                  <a:lnTo>
                    <a:pt x="58200" y="815"/>
                  </a:lnTo>
                  <a:lnTo>
                    <a:pt x="75511" y="7959"/>
                  </a:lnTo>
                  <a:lnTo>
                    <a:pt x="83402" y="13140"/>
                  </a:lnTo>
                  <a:lnTo>
                    <a:pt x="95291" y="28255"/>
                  </a:lnTo>
                  <a:lnTo>
                    <a:pt x="120243" y="86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118752" y="4059191"/>
              <a:ext cx="123611" cy="289146"/>
            </a:xfrm>
            <a:custGeom>
              <a:avLst/>
              <a:gdLst/>
              <a:ahLst/>
              <a:cxnLst/>
              <a:rect l="0" t="0" r="0" b="0"/>
              <a:pathLst>
                <a:path w="123611" h="289146">
                  <a:moveTo>
                    <a:pt x="49911" y="215379"/>
                  </a:moveTo>
                  <a:lnTo>
                    <a:pt x="61089" y="204200"/>
                  </a:lnTo>
                  <a:lnTo>
                    <a:pt x="63212" y="197398"/>
                  </a:lnTo>
                  <a:lnTo>
                    <a:pt x="62452" y="180481"/>
                  </a:lnTo>
                  <a:lnTo>
                    <a:pt x="58271" y="173396"/>
                  </a:lnTo>
                  <a:lnTo>
                    <a:pt x="44268" y="162405"/>
                  </a:lnTo>
                  <a:lnTo>
                    <a:pt x="36790" y="161345"/>
                  </a:lnTo>
                  <a:lnTo>
                    <a:pt x="22242" y="166407"/>
                  </a:lnTo>
                  <a:lnTo>
                    <a:pt x="11098" y="179575"/>
                  </a:lnTo>
                  <a:lnTo>
                    <a:pt x="3415" y="198296"/>
                  </a:lnTo>
                  <a:lnTo>
                    <a:pt x="0" y="222215"/>
                  </a:lnTo>
                  <a:lnTo>
                    <a:pt x="4721" y="245323"/>
                  </a:lnTo>
                  <a:lnTo>
                    <a:pt x="20534" y="274944"/>
                  </a:lnTo>
                  <a:lnTo>
                    <a:pt x="26816" y="283165"/>
                  </a:lnTo>
                  <a:lnTo>
                    <a:pt x="34515" y="287476"/>
                  </a:lnTo>
                  <a:lnTo>
                    <a:pt x="52427" y="289145"/>
                  </a:lnTo>
                  <a:lnTo>
                    <a:pt x="60947" y="285613"/>
                  </a:lnTo>
                  <a:lnTo>
                    <a:pt x="76653" y="272331"/>
                  </a:lnTo>
                  <a:lnTo>
                    <a:pt x="85193" y="248489"/>
                  </a:lnTo>
                  <a:lnTo>
                    <a:pt x="90675" y="191113"/>
                  </a:lnTo>
                  <a:lnTo>
                    <a:pt x="91625" y="143198"/>
                  </a:lnTo>
                  <a:lnTo>
                    <a:pt x="90776" y="83011"/>
                  </a:lnTo>
                  <a:lnTo>
                    <a:pt x="80556" y="22942"/>
                  </a:lnTo>
                  <a:lnTo>
                    <a:pt x="77360" y="6369"/>
                  </a:lnTo>
                  <a:lnTo>
                    <a:pt x="74059" y="0"/>
                  </a:lnTo>
                  <a:lnTo>
                    <a:pt x="70689" y="433"/>
                  </a:lnTo>
                  <a:lnTo>
                    <a:pt x="67273" y="5401"/>
                  </a:lnTo>
                  <a:lnTo>
                    <a:pt x="66596" y="26519"/>
                  </a:lnTo>
                  <a:lnTo>
                    <a:pt x="70104" y="82146"/>
                  </a:lnTo>
                  <a:lnTo>
                    <a:pt x="82307" y="140772"/>
                  </a:lnTo>
                  <a:lnTo>
                    <a:pt x="90045" y="161163"/>
                  </a:lnTo>
                  <a:lnTo>
                    <a:pt x="106386" y="183457"/>
                  </a:lnTo>
                  <a:lnTo>
                    <a:pt x="123610" y="194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1400290" y="4179813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431875" y="4095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1505575" y="4159063"/>
              <a:ext cx="105286" cy="109721"/>
            </a:xfrm>
            <a:custGeom>
              <a:avLst/>
              <a:gdLst/>
              <a:ahLst/>
              <a:cxnLst/>
              <a:rect l="0" t="0" r="0" b="0"/>
              <a:pathLst>
                <a:path w="105286" h="109721">
                  <a:moveTo>
                    <a:pt x="0" y="62864"/>
                  </a:moveTo>
                  <a:lnTo>
                    <a:pt x="21684" y="109720"/>
                  </a:lnTo>
                  <a:lnTo>
                    <a:pt x="17046" y="103576"/>
                  </a:lnTo>
                  <a:lnTo>
                    <a:pt x="11816" y="62630"/>
                  </a:lnTo>
                  <a:lnTo>
                    <a:pt x="13249" y="25490"/>
                  </a:lnTo>
                  <a:lnTo>
                    <a:pt x="21876" y="6869"/>
                  </a:lnTo>
                  <a:lnTo>
                    <a:pt x="28622" y="2137"/>
                  </a:lnTo>
                  <a:lnTo>
                    <a:pt x="36629" y="153"/>
                  </a:lnTo>
                  <a:lnTo>
                    <a:pt x="45476" y="0"/>
                  </a:lnTo>
                  <a:lnTo>
                    <a:pt x="52544" y="3407"/>
                  </a:lnTo>
                  <a:lnTo>
                    <a:pt x="63517" y="16552"/>
                  </a:lnTo>
                  <a:lnTo>
                    <a:pt x="87460" y="73949"/>
                  </a:lnTo>
                  <a:lnTo>
                    <a:pt x="105285" y="104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1813096" y="3979772"/>
              <a:ext cx="208167" cy="254226"/>
            </a:xfrm>
            <a:custGeom>
              <a:avLst/>
              <a:gdLst/>
              <a:ahLst/>
              <a:cxnLst/>
              <a:rect l="0" t="0" r="0" b="0"/>
              <a:pathLst>
                <a:path w="208167" h="254226">
                  <a:moveTo>
                    <a:pt x="8334" y="52642"/>
                  </a:moveTo>
                  <a:lnTo>
                    <a:pt x="0" y="90120"/>
                  </a:lnTo>
                  <a:lnTo>
                    <a:pt x="3828" y="147133"/>
                  </a:lnTo>
                  <a:lnTo>
                    <a:pt x="12588" y="197493"/>
                  </a:lnTo>
                  <a:lnTo>
                    <a:pt x="22592" y="243870"/>
                  </a:lnTo>
                  <a:lnTo>
                    <a:pt x="27198" y="251487"/>
                  </a:lnTo>
                  <a:lnTo>
                    <a:pt x="32608" y="254225"/>
                  </a:lnTo>
                  <a:lnTo>
                    <a:pt x="38555" y="253711"/>
                  </a:lnTo>
                  <a:lnTo>
                    <a:pt x="43689" y="249859"/>
                  </a:lnTo>
                  <a:lnTo>
                    <a:pt x="56504" y="227670"/>
                  </a:lnTo>
                  <a:lnTo>
                    <a:pt x="74887" y="178463"/>
                  </a:lnTo>
                  <a:lnTo>
                    <a:pt x="79609" y="173958"/>
                  </a:lnTo>
                  <a:lnTo>
                    <a:pt x="85096" y="173293"/>
                  </a:lnTo>
                  <a:lnTo>
                    <a:pt x="91094" y="175191"/>
                  </a:lnTo>
                  <a:lnTo>
                    <a:pt x="100878" y="186657"/>
                  </a:lnTo>
                  <a:lnTo>
                    <a:pt x="122280" y="217024"/>
                  </a:lnTo>
                  <a:lnTo>
                    <a:pt x="142181" y="238478"/>
                  </a:lnTo>
                  <a:lnTo>
                    <a:pt x="150208" y="242043"/>
                  </a:lnTo>
                  <a:lnTo>
                    <a:pt x="168485" y="242886"/>
                  </a:lnTo>
                  <a:lnTo>
                    <a:pt x="175932" y="239133"/>
                  </a:lnTo>
                  <a:lnTo>
                    <a:pt x="187327" y="225604"/>
                  </a:lnTo>
                  <a:lnTo>
                    <a:pt x="200319" y="198257"/>
                  </a:lnTo>
                  <a:lnTo>
                    <a:pt x="207314" y="135711"/>
                  </a:lnTo>
                  <a:lnTo>
                    <a:pt x="208166" y="74900"/>
                  </a:lnTo>
                  <a:lnTo>
                    <a:pt x="199928" y="25713"/>
                  </a:lnTo>
                  <a:lnTo>
                    <a:pt x="187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095171" y="4024213"/>
              <a:ext cx="105285" cy="129676"/>
            </a:xfrm>
            <a:custGeom>
              <a:avLst/>
              <a:gdLst/>
              <a:ahLst/>
              <a:cxnLst/>
              <a:rect l="0" t="0" r="0" b="0"/>
              <a:pathLst>
                <a:path w="105285" h="129676">
                  <a:moveTo>
                    <a:pt x="0" y="102958"/>
                  </a:moveTo>
                  <a:lnTo>
                    <a:pt x="17980" y="87317"/>
                  </a:lnTo>
                  <a:lnTo>
                    <a:pt x="43152" y="73107"/>
                  </a:lnTo>
                  <a:lnTo>
                    <a:pt x="58563" y="56935"/>
                  </a:lnTo>
                  <a:lnTo>
                    <a:pt x="62438" y="47710"/>
                  </a:lnTo>
                  <a:lnTo>
                    <a:pt x="63625" y="28100"/>
                  </a:lnTo>
                  <a:lnTo>
                    <a:pt x="57134" y="10806"/>
                  </a:lnTo>
                  <a:lnTo>
                    <a:pt x="52127" y="2919"/>
                  </a:lnTo>
                  <a:lnTo>
                    <a:pt x="46449" y="0"/>
                  </a:lnTo>
                  <a:lnTo>
                    <a:pt x="40325" y="394"/>
                  </a:lnTo>
                  <a:lnTo>
                    <a:pt x="33902" y="2996"/>
                  </a:lnTo>
                  <a:lnTo>
                    <a:pt x="13684" y="23427"/>
                  </a:lnTo>
                  <a:lnTo>
                    <a:pt x="6082" y="44994"/>
                  </a:lnTo>
                  <a:lnTo>
                    <a:pt x="3873" y="69007"/>
                  </a:lnTo>
                  <a:lnTo>
                    <a:pt x="6790" y="91378"/>
                  </a:lnTo>
                  <a:lnTo>
                    <a:pt x="15106" y="109899"/>
                  </a:lnTo>
                  <a:lnTo>
                    <a:pt x="20599" y="118114"/>
                  </a:lnTo>
                  <a:lnTo>
                    <a:pt x="28940" y="123590"/>
                  </a:lnTo>
                  <a:lnTo>
                    <a:pt x="50687" y="129675"/>
                  </a:lnTo>
                  <a:lnTo>
                    <a:pt x="105284" y="124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232793" y="4000829"/>
              <a:ext cx="82345" cy="139293"/>
            </a:xfrm>
            <a:custGeom>
              <a:avLst/>
              <a:gdLst/>
              <a:ahLst/>
              <a:cxnLst/>
              <a:rect l="0" t="0" r="0" b="0"/>
              <a:pathLst>
                <a:path w="82345" h="139293">
                  <a:moveTo>
                    <a:pt x="51890" y="0"/>
                  </a:moveTo>
                  <a:lnTo>
                    <a:pt x="7928" y="20243"/>
                  </a:lnTo>
                  <a:lnTo>
                    <a:pt x="2695" y="27533"/>
                  </a:lnTo>
                  <a:lnTo>
                    <a:pt x="376" y="35903"/>
                  </a:lnTo>
                  <a:lnTo>
                    <a:pt x="0" y="44992"/>
                  </a:lnTo>
                  <a:lnTo>
                    <a:pt x="3259" y="52222"/>
                  </a:lnTo>
                  <a:lnTo>
                    <a:pt x="16238" y="63374"/>
                  </a:lnTo>
                  <a:lnTo>
                    <a:pt x="73515" y="93036"/>
                  </a:lnTo>
                  <a:lnTo>
                    <a:pt x="79175" y="100628"/>
                  </a:lnTo>
                  <a:lnTo>
                    <a:pt x="81778" y="109200"/>
                  </a:lnTo>
                  <a:lnTo>
                    <a:pt x="82344" y="118423"/>
                  </a:lnTo>
                  <a:lnTo>
                    <a:pt x="79212" y="125742"/>
                  </a:lnTo>
                  <a:lnTo>
                    <a:pt x="66373" y="136994"/>
                  </a:lnTo>
                  <a:lnTo>
                    <a:pt x="58036" y="139292"/>
                  </a:lnTo>
                  <a:lnTo>
                    <a:pt x="2030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2421554" y="3885015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4654" y="166681"/>
                  </a:lnTo>
                  <a:lnTo>
                    <a:pt x="27028" y="22356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379440" y="3979772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15164" y="11178"/>
                  </a:lnTo>
                  <a:lnTo>
                    <a:pt x="53125" y="34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516311" y="3990925"/>
              <a:ext cx="105286" cy="136247"/>
            </a:xfrm>
            <a:custGeom>
              <a:avLst/>
              <a:gdLst/>
              <a:ahLst/>
              <a:cxnLst/>
              <a:rect l="0" t="0" r="0" b="0"/>
              <a:pathLst>
                <a:path w="105286" h="136247">
                  <a:moveTo>
                    <a:pt x="0" y="83603"/>
                  </a:moveTo>
                  <a:lnTo>
                    <a:pt x="52705" y="64475"/>
                  </a:lnTo>
                  <a:lnTo>
                    <a:pt x="90793" y="33800"/>
                  </a:lnTo>
                  <a:lnTo>
                    <a:pt x="93284" y="25834"/>
                  </a:lnTo>
                  <a:lnTo>
                    <a:pt x="89812" y="7625"/>
                  </a:lnTo>
                  <a:lnTo>
                    <a:pt x="83271" y="2536"/>
                  </a:lnTo>
                  <a:lnTo>
                    <a:pt x="63526" y="0"/>
                  </a:lnTo>
                  <a:lnTo>
                    <a:pt x="54049" y="3301"/>
                  </a:lnTo>
                  <a:lnTo>
                    <a:pt x="37280" y="16328"/>
                  </a:lnTo>
                  <a:lnTo>
                    <a:pt x="20274" y="43393"/>
                  </a:lnTo>
                  <a:lnTo>
                    <a:pt x="13416" y="79228"/>
                  </a:lnTo>
                  <a:lnTo>
                    <a:pt x="18051" y="99596"/>
                  </a:lnTo>
                  <a:lnTo>
                    <a:pt x="22562" y="108303"/>
                  </a:lnTo>
                  <a:lnTo>
                    <a:pt x="36934" y="121097"/>
                  </a:lnTo>
                  <a:lnTo>
                    <a:pt x="56189" y="129513"/>
                  </a:lnTo>
                  <a:lnTo>
                    <a:pt x="105285" y="136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691644" y="3998868"/>
              <a:ext cx="66823" cy="115281"/>
            </a:xfrm>
            <a:custGeom>
              <a:avLst/>
              <a:gdLst/>
              <a:ahLst/>
              <a:cxnLst/>
              <a:rect l="0" t="0" r="0" b="0"/>
              <a:pathLst>
                <a:path w="66823" h="115281">
                  <a:moveTo>
                    <a:pt x="3651" y="75660"/>
                  </a:moveTo>
                  <a:lnTo>
                    <a:pt x="13226" y="99707"/>
                  </a:lnTo>
                  <a:lnTo>
                    <a:pt x="23895" y="114034"/>
                  </a:lnTo>
                  <a:lnTo>
                    <a:pt x="26505" y="115280"/>
                  </a:lnTo>
                  <a:lnTo>
                    <a:pt x="27076" y="112602"/>
                  </a:lnTo>
                  <a:lnTo>
                    <a:pt x="10193" y="53684"/>
                  </a:lnTo>
                  <a:lnTo>
                    <a:pt x="0" y="22745"/>
                  </a:lnTo>
                  <a:lnTo>
                    <a:pt x="1217" y="14647"/>
                  </a:lnTo>
                  <a:lnTo>
                    <a:pt x="5538" y="8079"/>
                  </a:lnTo>
                  <a:lnTo>
                    <a:pt x="11928" y="2530"/>
                  </a:lnTo>
                  <a:lnTo>
                    <a:pt x="19698" y="0"/>
                  </a:lnTo>
                  <a:lnTo>
                    <a:pt x="66822" y="1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811109" y="3991852"/>
              <a:ext cx="136871" cy="103734"/>
            </a:xfrm>
            <a:custGeom>
              <a:avLst/>
              <a:gdLst/>
              <a:ahLst/>
              <a:cxnLst/>
              <a:rect l="0" t="0" r="0" b="0"/>
              <a:pathLst>
                <a:path w="136871" h="103734">
                  <a:moveTo>
                    <a:pt x="0" y="40562"/>
                  </a:moveTo>
                  <a:lnTo>
                    <a:pt x="14654" y="84525"/>
                  </a:lnTo>
                  <a:lnTo>
                    <a:pt x="16788" y="86248"/>
                  </a:lnTo>
                  <a:lnTo>
                    <a:pt x="18211" y="82718"/>
                  </a:lnTo>
                  <a:lnTo>
                    <a:pt x="23926" y="20780"/>
                  </a:lnTo>
                  <a:lnTo>
                    <a:pt x="26479" y="9826"/>
                  </a:lnTo>
                  <a:lnTo>
                    <a:pt x="31691" y="3694"/>
                  </a:lnTo>
                  <a:lnTo>
                    <a:pt x="38674" y="775"/>
                  </a:lnTo>
                  <a:lnTo>
                    <a:pt x="46840" y="0"/>
                  </a:lnTo>
                  <a:lnTo>
                    <a:pt x="65271" y="5377"/>
                  </a:lnTo>
                  <a:lnTo>
                    <a:pt x="83991" y="16735"/>
                  </a:lnTo>
                  <a:lnTo>
                    <a:pt x="106515" y="42861"/>
                  </a:lnTo>
                  <a:lnTo>
                    <a:pt x="136870" y="103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195074" y="3853430"/>
              <a:ext cx="173669" cy="252842"/>
            </a:xfrm>
            <a:custGeom>
              <a:avLst/>
              <a:gdLst/>
              <a:ahLst/>
              <a:cxnLst/>
              <a:rect l="0" t="0" r="0" b="0"/>
              <a:pathLst>
                <a:path w="173669" h="2528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6906" y="146170"/>
                  </a:lnTo>
                  <a:lnTo>
                    <a:pt x="34939" y="199879"/>
                  </a:lnTo>
                  <a:lnTo>
                    <a:pt x="65881" y="247073"/>
                  </a:lnTo>
                  <a:lnTo>
                    <a:pt x="73859" y="251283"/>
                  </a:lnTo>
                  <a:lnTo>
                    <a:pt x="92083" y="252841"/>
                  </a:lnTo>
                  <a:lnTo>
                    <a:pt x="122074" y="241552"/>
                  </a:lnTo>
                  <a:lnTo>
                    <a:pt x="147597" y="217800"/>
                  </a:lnTo>
                  <a:lnTo>
                    <a:pt x="164389" y="188535"/>
                  </a:lnTo>
                  <a:lnTo>
                    <a:pt x="172137" y="138800"/>
                  </a:lnTo>
                  <a:lnTo>
                    <a:pt x="173668" y="83916"/>
                  </a:lnTo>
                  <a:lnTo>
                    <a:pt x="170814" y="48260"/>
                  </a:lnTo>
                  <a:lnTo>
                    <a:pt x="16351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453347" y="4011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3536473" y="3858369"/>
              <a:ext cx="129179" cy="187770"/>
            </a:xfrm>
            <a:custGeom>
              <a:avLst/>
              <a:gdLst/>
              <a:ahLst/>
              <a:cxnLst/>
              <a:rect l="0" t="0" r="0" b="0"/>
              <a:pathLst>
                <a:path w="129179" h="187770">
                  <a:moveTo>
                    <a:pt x="64273" y="5589"/>
                  </a:moveTo>
                  <a:lnTo>
                    <a:pt x="47505" y="0"/>
                  </a:lnTo>
                  <a:lnTo>
                    <a:pt x="29915" y="3495"/>
                  </a:lnTo>
                  <a:lnTo>
                    <a:pt x="20310" y="7703"/>
                  </a:lnTo>
                  <a:lnTo>
                    <a:pt x="6519" y="21736"/>
                  </a:lnTo>
                  <a:lnTo>
                    <a:pt x="1204" y="30392"/>
                  </a:lnTo>
                  <a:lnTo>
                    <a:pt x="0" y="39672"/>
                  </a:lnTo>
                  <a:lnTo>
                    <a:pt x="4901" y="59341"/>
                  </a:lnTo>
                  <a:lnTo>
                    <a:pt x="17998" y="73543"/>
                  </a:lnTo>
                  <a:lnTo>
                    <a:pt x="75360" y="99841"/>
                  </a:lnTo>
                  <a:lnTo>
                    <a:pt x="94937" y="108310"/>
                  </a:lnTo>
                  <a:lnTo>
                    <a:pt x="111436" y="119873"/>
                  </a:lnTo>
                  <a:lnTo>
                    <a:pt x="123449" y="135931"/>
                  </a:lnTo>
                  <a:lnTo>
                    <a:pt x="128290" y="145126"/>
                  </a:lnTo>
                  <a:lnTo>
                    <a:pt x="129178" y="153596"/>
                  </a:lnTo>
                  <a:lnTo>
                    <a:pt x="123925" y="169246"/>
                  </a:lnTo>
                  <a:lnTo>
                    <a:pt x="110672" y="180881"/>
                  </a:lnTo>
                  <a:lnTo>
                    <a:pt x="102225" y="185621"/>
                  </a:lnTo>
                  <a:lnTo>
                    <a:pt x="83480" y="187769"/>
                  </a:lnTo>
                  <a:lnTo>
                    <a:pt x="43216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3727088" y="4042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3832373" y="4011357"/>
              <a:ext cx="64582" cy="168457"/>
            </a:xfrm>
            <a:custGeom>
              <a:avLst/>
              <a:gdLst/>
              <a:ahLst/>
              <a:cxnLst/>
              <a:rect l="0" t="0" r="0" b="0"/>
              <a:pathLst>
                <a:path w="64582" h="168457">
                  <a:moveTo>
                    <a:pt x="0" y="0"/>
                  </a:moveTo>
                  <a:lnTo>
                    <a:pt x="15641" y="17981"/>
                  </a:lnTo>
                  <a:lnTo>
                    <a:pt x="53455" y="76331"/>
                  </a:lnTo>
                  <a:lnTo>
                    <a:pt x="60203" y="85982"/>
                  </a:lnTo>
                  <a:lnTo>
                    <a:pt x="64581" y="106064"/>
                  </a:lnTo>
                  <a:lnTo>
                    <a:pt x="64111" y="116333"/>
                  </a:lnTo>
                  <a:lnTo>
                    <a:pt x="57350" y="133982"/>
                  </a:lnTo>
                  <a:lnTo>
                    <a:pt x="46546" y="148455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3821844" y="3895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4180247" y="3769202"/>
              <a:ext cx="136438" cy="294799"/>
            </a:xfrm>
            <a:custGeom>
              <a:avLst/>
              <a:gdLst/>
              <a:ahLst/>
              <a:cxnLst/>
              <a:rect l="0" t="0" r="0" b="0"/>
              <a:pathLst>
                <a:path w="136438" h="294799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44119"/>
                  </a:lnTo>
                  <a:lnTo>
                    <a:pt x="7917" y="200087"/>
                  </a:lnTo>
                  <a:lnTo>
                    <a:pt x="17044" y="263002"/>
                  </a:lnTo>
                  <a:lnTo>
                    <a:pt x="19563" y="292265"/>
                  </a:lnTo>
                  <a:lnTo>
                    <a:pt x="20530" y="231741"/>
                  </a:lnTo>
                  <a:lnTo>
                    <a:pt x="22935" y="187467"/>
                  </a:lnTo>
                  <a:lnTo>
                    <a:pt x="31790" y="166767"/>
                  </a:lnTo>
                  <a:lnTo>
                    <a:pt x="46643" y="152887"/>
                  </a:lnTo>
                  <a:lnTo>
                    <a:pt x="55517" y="147548"/>
                  </a:lnTo>
                  <a:lnTo>
                    <a:pt x="63773" y="146329"/>
                  </a:lnTo>
                  <a:lnTo>
                    <a:pt x="71617" y="147855"/>
                  </a:lnTo>
                  <a:lnTo>
                    <a:pt x="79185" y="151212"/>
                  </a:lnTo>
                  <a:lnTo>
                    <a:pt x="90715" y="167421"/>
                  </a:lnTo>
                  <a:lnTo>
                    <a:pt x="111395" y="220962"/>
                  </a:lnTo>
                  <a:lnTo>
                    <a:pt x="131716" y="280748"/>
                  </a:lnTo>
                  <a:lnTo>
                    <a:pt x="13643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4384152" y="3980781"/>
              <a:ext cx="143102" cy="120147"/>
            </a:xfrm>
            <a:custGeom>
              <a:avLst/>
              <a:gdLst/>
              <a:ahLst/>
              <a:cxnLst/>
              <a:rect l="0" t="0" r="0" b="0"/>
              <a:pathLst>
                <a:path w="143102" h="120147">
                  <a:moveTo>
                    <a:pt x="27288" y="72690"/>
                  </a:moveTo>
                  <a:lnTo>
                    <a:pt x="56597" y="37793"/>
                  </a:lnTo>
                  <a:lnTo>
                    <a:pt x="59695" y="28368"/>
                  </a:lnTo>
                  <a:lnTo>
                    <a:pt x="60018" y="8538"/>
                  </a:lnTo>
                  <a:lnTo>
                    <a:pt x="54958" y="3016"/>
                  </a:lnTo>
                  <a:lnTo>
                    <a:pt x="46904" y="504"/>
                  </a:lnTo>
                  <a:lnTo>
                    <a:pt x="36856" y="0"/>
                  </a:lnTo>
                  <a:lnTo>
                    <a:pt x="27817" y="3173"/>
                  </a:lnTo>
                  <a:lnTo>
                    <a:pt x="11536" y="16057"/>
                  </a:lnTo>
                  <a:lnTo>
                    <a:pt x="2740" y="36602"/>
                  </a:lnTo>
                  <a:lnTo>
                    <a:pt x="0" y="60160"/>
                  </a:lnTo>
                  <a:lnTo>
                    <a:pt x="2682" y="82329"/>
                  </a:lnTo>
                  <a:lnTo>
                    <a:pt x="16358" y="114540"/>
                  </a:lnTo>
                  <a:lnTo>
                    <a:pt x="22341" y="119308"/>
                  </a:lnTo>
                  <a:lnTo>
                    <a:pt x="28669" y="120146"/>
                  </a:lnTo>
                  <a:lnTo>
                    <a:pt x="35228" y="118366"/>
                  </a:lnTo>
                  <a:lnTo>
                    <a:pt x="48754" y="107028"/>
                  </a:lnTo>
                  <a:lnTo>
                    <a:pt x="66404" y="80915"/>
                  </a:lnTo>
                  <a:lnTo>
                    <a:pt x="73919" y="59968"/>
                  </a:lnTo>
                  <a:lnTo>
                    <a:pt x="77259" y="35060"/>
                  </a:lnTo>
                  <a:lnTo>
                    <a:pt x="79319" y="30056"/>
                  </a:lnTo>
                  <a:lnTo>
                    <a:pt x="81862" y="30229"/>
                  </a:lnTo>
                  <a:lnTo>
                    <a:pt x="129778" y="93362"/>
                  </a:lnTo>
                  <a:lnTo>
                    <a:pt x="143101" y="114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4579896" y="3948186"/>
              <a:ext cx="78238" cy="136872"/>
            </a:xfrm>
            <a:custGeom>
              <a:avLst/>
              <a:gdLst/>
              <a:ahLst/>
              <a:cxnLst/>
              <a:rect l="0" t="0" r="0" b="0"/>
              <a:pathLst>
                <a:path w="78238" h="136872">
                  <a:moveTo>
                    <a:pt x="73700" y="0"/>
                  </a:moveTo>
                  <a:lnTo>
                    <a:pt x="31008" y="14572"/>
                  </a:lnTo>
                  <a:lnTo>
                    <a:pt x="20672" y="20244"/>
                  </a:lnTo>
                  <a:lnTo>
                    <a:pt x="6068" y="35904"/>
                  </a:lnTo>
                  <a:lnTo>
                    <a:pt x="536" y="44993"/>
                  </a:lnTo>
                  <a:lnTo>
                    <a:pt x="357" y="52222"/>
                  </a:lnTo>
                  <a:lnTo>
                    <a:pt x="3748" y="58212"/>
                  </a:lnTo>
                  <a:lnTo>
                    <a:pt x="16873" y="67986"/>
                  </a:lnTo>
                  <a:lnTo>
                    <a:pt x="64006" y="87447"/>
                  </a:lnTo>
                  <a:lnTo>
                    <a:pt x="70747" y="94563"/>
                  </a:lnTo>
                  <a:lnTo>
                    <a:pt x="78237" y="114948"/>
                  </a:lnTo>
                  <a:lnTo>
                    <a:pt x="75555" y="122255"/>
                  </a:lnTo>
                  <a:lnTo>
                    <a:pt x="69087" y="127127"/>
                  </a:lnTo>
                  <a:lnTo>
                    <a:pt x="49422" y="13254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4897042" y="4006520"/>
              <a:ext cx="156638" cy="138035"/>
            </a:xfrm>
            <a:custGeom>
              <a:avLst/>
              <a:gdLst/>
              <a:ahLst/>
              <a:cxnLst/>
              <a:rect l="0" t="0" r="0" b="0"/>
              <a:pathLst>
                <a:path w="156638" h="138035">
                  <a:moveTo>
                    <a:pt x="103994" y="57480"/>
                  </a:moveTo>
                  <a:lnTo>
                    <a:pt x="80275" y="13517"/>
                  </a:lnTo>
                  <a:lnTo>
                    <a:pt x="72973" y="7114"/>
                  </a:lnTo>
                  <a:lnTo>
                    <a:pt x="52382" y="0"/>
                  </a:lnTo>
                  <a:lnTo>
                    <a:pt x="42680" y="442"/>
                  </a:lnTo>
                  <a:lnTo>
                    <a:pt x="25661" y="7174"/>
                  </a:lnTo>
                  <a:lnTo>
                    <a:pt x="13417" y="21083"/>
                  </a:lnTo>
                  <a:lnTo>
                    <a:pt x="5246" y="40134"/>
                  </a:lnTo>
                  <a:lnTo>
                    <a:pt x="0" y="90491"/>
                  </a:lnTo>
                  <a:lnTo>
                    <a:pt x="1622" y="115436"/>
                  </a:lnTo>
                  <a:lnTo>
                    <a:pt x="10142" y="134321"/>
                  </a:lnTo>
                  <a:lnTo>
                    <a:pt x="15690" y="137953"/>
                  </a:lnTo>
                  <a:lnTo>
                    <a:pt x="21728" y="138034"/>
                  </a:lnTo>
                  <a:lnTo>
                    <a:pt x="34676" y="131886"/>
                  </a:lnTo>
                  <a:lnTo>
                    <a:pt x="48230" y="121355"/>
                  </a:lnTo>
                  <a:lnTo>
                    <a:pt x="63424" y="96683"/>
                  </a:lnTo>
                  <a:lnTo>
                    <a:pt x="75336" y="67146"/>
                  </a:lnTo>
                  <a:lnTo>
                    <a:pt x="79039" y="63923"/>
                  </a:lnTo>
                  <a:lnTo>
                    <a:pt x="82678" y="65285"/>
                  </a:lnTo>
                  <a:lnTo>
                    <a:pt x="122143" y="107069"/>
                  </a:lnTo>
                  <a:lnTo>
                    <a:pt x="135846" y="114615"/>
                  </a:lnTo>
                  <a:lnTo>
                    <a:pt x="156637" y="120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5266323" y="3885673"/>
              <a:ext cx="71626" cy="241499"/>
            </a:xfrm>
            <a:custGeom>
              <a:avLst/>
              <a:gdLst/>
              <a:ahLst/>
              <a:cxnLst/>
              <a:rect l="0" t="0" r="0" b="0"/>
              <a:pathLst>
                <a:path w="71626" h="241499">
                  <a:moveTo>
                    <a:pt x="50568" y="241498"/>
                  </a:moveTo>
                  <a:lnTo>
                    <a:pt x="32610" y="180387"/>
                  </a:lnTo>
                  <a:lnTo>
                    <a:pt x="15419" y="120366"/>
                  </a:lnTo>
                  <a:lnTo>
                    <a:pt x="2594" y="65666"/>
                  </a:lnTo>
                  <a:lnTo>
                    <a:pt x="0" y="37788"/>
                  </a:lnTo>
                  <a:lnTo>
                    <a:pt x="5087" y="16039"/>
                  </a:lnTo>
                  <a:lnTo>
                    <a:pt x="9719" y="6964"/>
                  </a:lnTo>
                  <a:lnTo>
                    <a:pt x="16316" y="2084"/>
                  </a:lnTo>
                  <a:lnTo>
                    <a:pt x="24224" y="0"/>
                  </a:lnTo>
                  <a:lnTo>
                    <a:pt x="41199" y="804"/>
                  </a:lnTo>
                  <a:lnTo>
                    <a:pt x="71625" y="9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5264248" y="401135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454195" y="3853430"/>
              <a:ext cx="10096" cy="263213"/>
            </a:xfrm>
            <a:custGeom>
              <a:avLst/>
              <a:gdLst/>
              <a:ahLst/>
              <a:cxnLst/>
              <a:rect l="0" t="0" r="0" b="0"/>
              <a:pathLst>
                <a:path w="10096" h="263213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8" y="158736"/>
                  </a:lnTo>
                  <a:lnTo>
                    <a:pt x="9461" y="219525"/>
                  </a:lnTo>
                  <a:lnTo>
                    <a:pt x="1009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510927" y="3984669"/>
              <a:ext cx="132348" cy="132011"/>
            </a:xfrm>
            <a:custGeom>
              <a:avLst/>
              <a:gdLst/>
              <a:ahLst/>
              <a:cxnLst/>
              <a:rect l="0" t="0" r="0" b="0"/>
              <a:pathLst>
                <a:path w="132348" h="132011">
                  <a:moveTo>
                    <a:pt x="79705" y="58274"/>
                  </a:moveTo>
                  <a:lnTo>
                    <a:pt x="65133" y="15582"/>
                  </a:lnTo>
                  <a:lnTo>
                    <a:pt x="59462" y="5246"/>
                  </a:lnTo>
                  <a:lnTo>
                    <a:pt x="52171" y="695"/>
                  </a:lnTo>
                  <a:lnTo>
                    <a:pt x="43802" y="0"/>
                  </a:lnTo>
                  <a:lnTo>
                    <a:pt x="34712" y="1877"/>
                  </a:lnTo>
                  <a:lnTo>
                    <a:pt x="18374" y="16441"/>
                  </a:lnTo>
                  <a:lnTo>
                    <a:pt x="5653" y="38512"/>
                  </a:lnTo>
                  <a:lnTo>
                    <a:pt x="0" y="63919"/>
                  </a:lnTo>
                  <a:lnTo>
                    <a:pt x="2406" y="98941"/>
                  </a:lnTo>
                  <a:lnTo>
                    <a:pt x="10645" y="117682"/>
                  </a:lnTo>
                  <a:lnTo>
                    <a:pt x="16117" y="125955"/>
                  </a:lnTo>
                  <a:lnTo>
                    <a:pt x="23275" y="130301"/>
                  </a:lnTo>
                  <a:lnTo>
                    <a:pt x="40587" y="132010"/>
                  </a:lnTo>
                  <a:lnTo>
                    <a:pt x="48947" y="128488"/>
                  </a:lnTo>
                  <a:lnTo>
                    <a:pt x="64475" y="115216"/>
                  </a:lnTo>
                  <a:lnTo>
                    <a:pt x="80782" y="88014"/>
                  </a:lnTo>
                  <a:lnTo>
                    <a:pt x="85102" y="85119"/>
                  </a:lnTo>
                  <a:lnTo>
                    <a:pt x="89152" y="86699"/>
                  </a:lnTo>
                  <a:lnTo>
                    <a:pt x="119529" y="124186"/>
                  </a:lnTo>
                  <a:lnTo>
                    <a:pt x="132347" y="131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5664331" y="3832373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1409" y="163631"/>
                  </a:lnTo>
                  <a:lnTo>
                    <a:pt x="25145" y="220463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5622217" y="390607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4179" y="3120"/>
                  </a:lnTo>
                  <a:lnTo>
                    <a:pt x="3153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5943012" y="3811316"/>
              <a:ext cx="47704" cy="273742"/>
            </a:xfrm>
            <a:custGeom>
              <a:avLst/>
              <a:gdLst/>
              <a:ahLst/>
              <a:cxnLst/>
              <a:rect l="0" t="0" r="0" b="0"/>
              <a:pathLst>
                <a:path w="47704" h="273742">
                  <a:moveTo>
                    <a:pt x="5589" y="0"/>
                  </a:moveTo>
                  <a:lnTo>
                    <a:pt x="0" y="16768"/>
                  </a:lnTo>
                  <a:lnTo>
                    <a:pt x="4043" y="75445"/>
                  </a:lnTo>
                  <a:lnTo>
                    <a:pt x="10873" y="130196"/>
                  </a:lnTo>
                  <a:lnTo>
                    <a:pt x="22317" y="186071"/>
                  </a:lnTo>
                  <a:lnTo>
                    <a:pt x="27703" y="226967"/>
                  </a:lnTo>
                  <a:lnTo>
                    <a:pt x="4770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5895958" y="3907536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3" y="0"/>
                  </a:lnTo>
                  <a:lnTo>
                    <a:pt x="26971" y="1849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6025131" y="3979772"/>
              <a:ext cx="116297" cy="135054"/>
            </a:xfrm>
            <a:custGeom>
              <a:avLst/>
              <a:gdLst/>
              <a:ahLst/>
              <a:cxnLst/>
              <a:rect l="0" t="0" r="0" b="0"/>
              <a:pathLst>
                <a:path w="116297" h="135054">
                  <a:moveTo>
                    <a:pt x="91926" y="10528"/>
                  </a:moveTo>
                  <a:lnTo>
                    <a:pt x="75158" y="4939"/>
                  </a:lnTo>
                  <a:lnTo>
                    <a:pt x="57567" y="5314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8" y="36096"/>
                  </a:lnTo>
                  <a:lnTo>
                    <a:pt x="3538" y="55817"/>
                  </a:lnTo>
                  <a:lnTo>
                    <a:pt x="0" y="80179"/>
                  </a:lnTo>
                  <a:lnTo>
                    <a:pt x="4666" y="100366"/>
                  </a:lnTo>
                  <a:lnTo>
                    <a:pt x="26726" y="132389"/>
                  </a:lnTo>
                  <a:lnTo>
                    <a:pt x="34421" y="135053"/>
                  </a:lnTo>
                  <a:lnTo>
                    <a:pt x="52330" y="131773"/>
                  </a:lnTo>
                  <a:lnTo>
                    <a:pt x="68869" y="119397"/>
                  </a:lnTo>
                  <a:lnTo>
                    <a:pt x="104530" y="80020"/>
                  </a:lnTo>
                  <a:lnTo>
                    <a:pt x="114296" y="61301"/>
                  </a:lnTo>
                  <a:lnTo>
                    <a:pt x="116296" y="41283"/>
                  </a:lnTo>
                  <a:lnTo>
                    <a:pt x="113286" y="23027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6201285" y="3944829"/>
              <a:ext cx="108568" cy="297311"/>
            </a:xfrm>
            <a:custGeom>
              <a:avLst/>
              <a:gdLst/>
              <a:ahLst/>
              <a:cxnLst/>
              <a:rect l="0" t="0" r="0" b="0"/>
              <a:pathLst>
                <a:path w="108568" h="297311">
                  <a:moveTo>
                    <a:pt x="0" y="182342"/>
                  </a:moveTo>
                  <a:lnTo>
                    <a:pt x="17958" y="236217"/>
                  </a:lnTo>
                  <a:lnTo>
                    <a:pt x="36301" y="297310"/>
                  </a:lnTo>
                  <a:lnTo>
                    <a:pt x="30984" y="239801"/>
                  </a:lnTo>
                  <a:lnTo>
                    <a:pt x="22595" y="177387"/>
                  </a:lnTo>
                  <a:lnTo>
                    <a:pt x="12926" y="116785"/>
                  </a:lnTo>
                  <a:lnTo>
                    <a:pt x="11002" y="56958"/>
                  </a:lnTo>
                  <a:lnTo>
                    <a:pt x="16258" y="17289"/>
                  </a:lnTo>
                  <a:lnTo>
                    <a:pt x="22537" y="9136"/>
                  </a:lnTo>
                  <a:lnTo>
                    <a:pt x="41992" y="76"/>
                  </a:lnTo>
                  <a:lnTo>
                    <a:pt x="51391" y="0"/>
                  </a:lnTo>
                  <a:lnTo>
                    <a:pt x="68074" y="6155"/>
                  </a:lnTo>
                  <a:lnTo>
                    <a:pt x="90620" y="22774"/>
                  </a:lnTo>
                  <a:lnTo>
                    <a:pt x="106528" y="48105"/>
                  </a:lnTo>
                  <a:lnTo>
                    <a:pt x="108567" y="67699"/>
                  </a:lnTo>
                  <a:lnTo>
                    <a:pt x="104404" y="86936"/>
                  </a:lnTo>
                  <a:lnTo>
                    <a:pt x="94755" y="103284"/>
                  </a:lnTo>
                  <a:lnTo>
                    <a:pt x="79547" y="115230"/>
                  </a:lnTo>
                  <a:lnTo>
                    <a:pt x="62260" y="123268"/>
                  </a:lnTo>
                  <a:lnTo>
                    <a:pt x="31585" y="129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6717813" y="3663917"/>
            <a:ext cx="702128" cy="610654"/>
            <a:chOff x="6717813" y="3663917"/>
            <a:chExt cx="702128" cy="610654"/>
          </a:xfrm>
        </p:grpSpPr>
        <p:sp>
          <p:nvSpPr>
            <p:cNvPr id="246" name="Freeform 245"/>
            <p:cNvSpPr/>
            <p:nvPr/>
          </p:nvSpPr>
          <p:spPr>
            <a:xfrm>
              <a:off x="6717813" y="3663917"/>
              <a:ext cx="188882" cy="558011"/>
            </a:xfrm>
            <a:custGeom>
              <a:avLst/>
              <a:gdLst/>
              <a:ahLst/>
              <a:cxnLst/>
              <a:rect l="0" t="0" r="0" b="0"/>
              <a:pathLst>
                <a:path w="188882" h="558011">
                  <a:moveTo>
                    <a:pt x="188881" y="0"/>
                  </a:moveTo>
                  <a:lnTo>
                    <a:pt x="144918" y="20243"/>
                  </a:lnTo>
                  <a:lnTo>
                    <a:pt x="98088" y="59898"/>
                  </a:lnTo>
                  <a:lnTo>
                    <a:pt x="64624" y="116450"/>
                  </a:lnTo>
                  <a:lnTo>
                    <a:pt x="33885" y="176873"/>
                  </a:lnTo>
                  <a:lnTo>
                    <a:pt x="13793" y="239754"/>
                  </a:lnTo>
                  <a:lnTo>
                    <a:pt x="2564" y="295017"/>
                  </a:lnTo>
                  <a:lnTo>
                    <a:pt x="0" y="350993"/>
                  </a:lnTo>
                  <a:lnTo>
                    <a:pt x="662" y="413176"/>
                  </a:lnTo>
                  <a:lnTo>
                    <a:pt x="14039" y="472733"/>
                  </a:lnTo>
                  <a:lnTo>
                    <a:pt x="29711" y="499468"/>
                  </a:lnTo>
                  <a:lnTo>
                    <a:pt x="75540" y="548512"/>
                  </a:lnTo>
                  <a:lnTo>
                    <a:pt x="94125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846234" y="3838338"/>
              <a:ext cx="218389" cy="253170"/>
            </a:xfrm>
            <a:custGeom>
              <a:avLst/>
              <a:gdLst/>
              <a:ahLst/>
              <a:cxnLst/>
              <a:rect l="0" t="0" r="0" b="0"/>
              <a:pathLst>
                <a:path w="218389" h="253170">
                  <a:moveTo>
                    <a:pt x="165745" y="15092"/>
                  </a:moveTo>
                  <a:lnTo>
                    <a:pt x="121783" y="438"/>
                  </a:lnTo>
                  <a:lnTo>
                    <a:pt x="101752" y="0"/>
                  </a:lnTo>
                  <a:lnTo>
                    <a:pt x="82322" y="4875"/>
                  </a:lnTo>
                  <a:lnTo>
                    <a:pt x="50784" y="27068"/>
                  </a:lnTo>
                  <a:lnTo>
                    <a:pt x="16119" y="62076"/>
                  </a:lnTo>
                  <a:lnTo>
                    <a:pt x="6438" y="80427"/>
                  </a:lnTo>
                  <a:lnTo>
                    <a:pt x="0" y="121668"/>
                  </a:lnTo>
                  <a:lnTo>
                    <a:pt x="6230" y="171195"/>
                  </a:lnTo>
                  <a:lnTo>
                    <a:pt x="16576" y="202894"/>
                  </a:lnTo>
                  <a:lnTo>
                    <a:pt x="47113" y="242522"/>
                  </a:lnTo>
                  <a:lnTo>
                    <a:pt x="67006" y="250703"/>
                  </a:lnTo>
                  <a:lnTo>
                    <a:pt x="90275" y="253169"/>
                  </a:lnTo>
                  <a:lnTo>
                    <a:pt x="144455" y="242210"/>
                  </a:lnTo>
                  <a:lnTo>
                    <a:pt x="205312" y="210201"/>
                  </a:lnTo>
                  <a:lnTo>
                    <a:pt x="218388" y="204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236370" y="3811316"/>
              <a:ext cx="7237" cy="284270"/>
            </a:xfrm>
            <a:custGeom>
              <a:avLst/>
              <a:gdLst/>
              <a:ahLst/>
              <a:cxnLst/>
              <a:rect l="0" t="0" r="0" b="0"/>
              <a:pathLst>
                <a:path w="7237" h="284270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1226"/>
                  </a:lnTo>
                  <a:lnTo>
                    <a:pt x="6973" y="187445"/>
                  </a:lnTo>
                  <a:lnTo>
                    <a:pt x="7184" y="247423"/>
                  </a:lnTo>
                  <a:lnTo>
                    <a:pt x="723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123135" y="3853430"/>
              <a:ext cx="120472" cy="148938"/>
            </a:xfrm>
            <a:custGeom>
              <a:avLst/>
              <a:gdLst/>
              <a:ahLst/>
              <a:cxnLst/>
              <a:rect l="0" t="0" r="0" b="0"/>
              <a:pathLst>
                <a:path w="120472" h="148938">
                  <a:moveTo>
                    <a:pt x="120471" y="84228"/>
                  </a:moveTo>
                  <a:lnTo>
                    <a:pt x="66596" y="120144"/>
                  </a:lnTo>
                  <a:lnTo>
                    <a:pt x="15023" y="148937"/>
                  </a:lnTo>
                  <a:lnTo>
                    <a:pt x="8059" y="147254"/>
                  </a:lnTo>
                  <a:lnTo>
                    <a:pt x="3416" y="141453"/>
                  </a:lnTo>
                  <a:lnTo>
                    <a:pt x="320" y="132906"/>
                  </a:lnTo>
                  <a:lnTo>
                    <a:pt x="0" y="114052"/>
                  </a:lnTo>
                  <a:lnTo>
                    <a:pt x="15702" y="52488"/>
                  </a:lnTo>
                  <a:lnTo>
                    <a:pt x="362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306777" y="3706031"/>
              <a:ext cx="113164" cy="568540"/>
            </a:xfrm>
            <a:custGeom>
              <a:avLst/>
              <a:gdLst/>
              <a:ahLst/>
              <a:cxnLst/>
              <a:rect l="0" t="0" r="0" b="0"/>
              <a:pathLst>
                <a:path w="113164" h="568540">
                  <a:moveTo>
                    <a:pt x="0" y="0"/>
                  </a:moveTo>
                  <a:lnTo>
                    <a:pt x="9576" y="31282"/>
                  </a:lnTo>
                  <a:lnTo>
                    <a:pt x="38921" y="85279"/>
                  </a:lnTo>
                  <a:lnTo>
                    <a:pt x="70309" y="147491"/>
                  </a:lnTo>
                  <a:lnTo>
                    <a:pt x="96664" y="205643"/>
                  </a:lnTo>
                  <a:lnTo>
                    <a:pt x="110818" y="268521"/>
                  </a:lnTo>
                  <a:lnTo>
                    <a:pt x="113163" y="318727"/>
                  </a:lnTo>
                  <a:lnTo>
                    <a:pt x="104068" y="381326"/>
                  </a:lnTo>
                  <a:lnTo>
                    <a:pt x="91276" y="426111"/>
                  </a:lnTo>
                  <a:lnTo>
                    <a:pt x="66439" y="483579"/>
                  </a:lnTo>
                  <a:lnTo>
                    <a:pt x="27746" y="545078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6727989" y="5895958"/>
            <a:ext cx="531793" cy="526426"/>
            <a:chOff x="6727989" y="5895958"/>
            <a:chExt cx="531793" cy="526426"/>
          </a:xfrm>
        </p:grpSpPr>
        <p:sp>
          <p:nvSpPr>
            <p:cNvPr id="252" name="Freeform 251"/>
            <p:cNvSpPr/>
            <p:nvPr/>
          </p:nvSpPr>
          <p:spPr>
            <a:xfrm>
              <a:off x="6727989" y="5895958"/>
              <a:ext cx="105007" cy="463255"/>
            </a:xfrm>
            <a:custGeom>
              <a:avLst/>
              <a:gdLst/>
              <a:ahLst/>
              <a:cxnLst/>
              <a:rect l="0" t="0" r="0" b="0"/>
              <a:pathLst>
                <a:path w="105007" h="463255">
                  <a:moveTo>
                    <a:pt x="83949" y="0"/>
                  </a:moveTo>
                  <a:lnTo>
                    <a:pt x="55268" y="53875"/>
                  </a:lnTo>
                  <a:lnTo>
                    <a:pt x="25312" y="115922"/>
                  </a:lnTo>
                  <a:lnTo>
                    <a:pt x="6875" y="168471"/>
                  </a:lnTo>
                  <a:lnTo>
                    <a:pt x="1135" y="226214"/>
                  </a:lnTo>
                  <a:lnTo>
                    <a:pt x="0" y="283894"/>
                  </a:lnTo>
                  <a:lnTo>
                    <a:pt x="5365" y="334758"/>
                  </a:lnTo>
                  <a:lnTo>
                    <a:pt x="19980" y="367860"/>
                  </a:lnTo>
                  <a:lnTo>
                    <a:pt x="66560" y="424201"/>
                  </a:lnTo>
                  <a:lnTo>
                    <a:pt x="10500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887271" y="6016583"/>
              <a:ext cx="145766" cy="279459"/>
            </a:xfrm>
            <a:custGeom>
              <a:avLst/>
              <a:gdLst/>
              <a:ahLst/>
              <a:cxnLst/>
              <a:rect l="0" t="0" r="0" b="0"/>
              <a:pathLst>
                <a:path w="145766" h="279459">
                  <a:moveTo>
                    <a:pt x="40480" y="47831"/>
                  </a:moveTo>
                  <a:lnTo>
                    <a:pt x="32146" y="85310"/>
                  </a:lnTo>
                  <a:lnTo>
                    <a:pt x="21835" y="141977"/>
                  </a:lnTo>
                  <a:lnTo>
                    <a:pt x="10830" y="200739"/>
                  </a:lnTo>
                  <a:lnTo>
                    <a:pt x="3879" y="241446"/>
                  </a:lnTo>
                  <a:lnTo>
                    <a:pt x="2041" y="245928"/>
                  </a:lnTo>
                  <a:lnTo>
                    <a:pt x="817" y="244237"/>
                  </a:lnTo>
                  <a:lnTo>
                    <a:pt x="0" y="238430"/>
                  </a:lnTo>
                  <a:lnTo>
                    <a:pt x="13164" y="183873"/>
                  </a:lnTo>
                  <a:lnTo>
                    <a:pt x="30051" y="120497"/>
                  </a:lnTo>
                  <a:lnTo>
                    <a:pt x="46342" y="58440"/>
                  </a:lnTo>
                  <a:lnTo>
                    <a:pt x="51966" y="21079"/>
                  </a:lnTo>
                  <a:lnTo>
                    <a:pt x="61573" y="2406"/>
                  </a:lnTo>
                  <a:lnTo>
                    <a:pt x="66240" y="0"/>
                  </a:lnTo>
                  <a:lnTo>
                    <a:pt x="70522" y="1906"/>
                  </a:lnTo>
                  <a:lnTo>
                    <a:pt x="78398" y="13382"/>
                  </a:lnTo>
                  <a:lnTo>
                    <a:pt x="100082" y="76797"/>
                  </a:lnTo>
                  <a:lnTo>
                    <a:pt x="112092" y="137304"/>
                  </a:lnTo>
                  <a:lnTo>
                    <a:pt x="125358" y="197653"/>
                  </a:lnTo>
                  <a:lnTo>
                    <a:pt x="141171" y="254994"/>
                  </a:lnTo>
                  <a:lnTo>
                    <a:pt x="145765" y="279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906694" y="620128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117264" y="6053886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10528" y="58617"/>
                  </a:lnTo>
                  <a:lnTo>
                    <a:pt x="10528" y="112791"/>
                  </a:lnTo>
                  <a:lnTo>
                    <a:pt x="7409" y="165432"/>
                  </a:lnTo>
                  <a:lnTo>
                    <a:pt x="976" y="22442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159378" y="5906487"/>
              <a:ext cx="100404" cy="515897"/>
            </a:xfrm>
            <a:custGeom>
              <a:avLst/>
              <a:gdLst/>
              <a:ahLst/>
              <a:cxnLst/>
              <a:rect l="0" t="0" r="0" b="0"/>
              <a:pathLst>
                <a:path w="100404" h="515897">
                  <a:moveTo>
                    <a:pt x="0" y="0"/>
                  </a:moveTo>
                  <a:lnTo>
                    <a:pt x="9575" y="24047"/>
                  </a:lnTo>
                  <a:lnTo>
                    <a:pt x="44664" y="82002"/>
                  </a:lnTo>
                  <a:lnTo>
                    <a:pt x="60807" y="107745"/>
                  </a:lnTo>
                  <a:lnTo>
                    <a:pt x="84021" y="168672"/>
                  </a:lnTo>
                  <a:lnTo>
                    <a:pt x="91575" y="203225"/>
                  </a:lnTo>
                  <a:lnTo>
                    <a:pt x="100403" y="262245"/>
                  </a:lnTo>
                  <a:lnTo>
                    <a:pt x="90142" y="321316"/>
                  </a:lnTo>
                  <a:lnTo>
                    <a:pt x="76991" y="374732"/>
                  </a:lnTo>
                  <a:lnTo>
                    <a:pt x="54044" y="436692"/>
                  </a:lnTo>
                  <a:lnTo>
                    <a:pt x="23899" y="490994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2" name="Group 291"/>
          <p:cNvGrpSpPr/>
          <p:nvPr/>
        </p:nvGrpSpPr>
        <p:grpSpPr>
          <a:xfrm>
            <a:off x="1642828" y="2008576"/>
            <a:ext cx="5653422" cy="473396"/>
            <a:chOff x="1642828" y="2008576"/>
            <a:chExt cx="5653422" cy="473396"/>
          </a:xfrm>
        </p:grpSpPr>
        <p:sp>
          <p:nvSpPr>
            <p:cNvPr id="258" name="Freeform 257"/>
            <p:cNvSpPr/>
            <p:nvPr/>
          </p:nvSpPr>
          <p:spPr>
            <a:xfrm>
              <a:off x="1642828" y="2008576"/>
              <a:ext cx="168074" cy="473396"/>
            </a:xfrm>
            <a:custGeom>
              <a:avLst/>
              <a:gdLst/>
              <a:ahLst/>
              <a:cxnLst/>
              <a:rect l="0" t="0" r="0" b="0"/>
              <a:pathLst>
                <a:path w="168074" h="473396">
                  <a:moveTo>
                    <a:pt x="41731" y="76066"/>
                  </a:moveTo>
                  <a:lnTo>
                    <a:pt x="38612" y="118758"/>
                  </a:lnTo>
                  <a:lnTo>
                    <a:pt x="31008" y="181644"/>
                  </a:lnTo>
                  <a:lnTo>
                    <a:pt x="24256" y="236030"/>
                  </a:lnTo>
                  <a:lnTo>
                    <a:pt x="20566" y="289709"/>
                  </a:lnTo>
                  <a:lnTo>
                    <a:pt x="12583" y="342659"/>
                  </a:lnTo>
                  <a:lnTo>
                    <a:pt x="3979" y="394222"/>
                  </a:lnTo>
                  <a:lnTo>
                    <a:pt x="479" y="454160"/>
                  </a:lnTo>
                  <a:lnTo>
                    <a:pt x="0" y="473395"/>
                  </a:lnTo>
                  <a:lnTo>
                    <a:pt x="900" y="456746"/>
                  </a:lnTo>
                  <a:lnTo>
                    <a:pt x="5716" y="417628"/>
                  </a:lnTo>
                  <a:lnTo>
                    <a:pt x="4288" y="365543"/>
                  </a:lnTo>
                  <a:lnTo>
                    <a:pt x="8410" y="313525"/>
                  </a:lnTo>
                  <a:lnTo>
                    <a:pt x="12751" y="253659"/>
                  </a:lnTo>
                  <a:lnTo>
                    <a:pt x="18327" y="194587"/>
                  </a:lnTo>
                  <a:lnTo>
                    <a:pt x="25800" y="133403"/>
                  </a:lnTo>
                  <a:lnTo>
                    <a:pt x="31305" y="79116"/>
                  </a:lnTo>
                  <a:lnTo>
                    <a:pt x="42445" y="23333"/>
                  </a:lnTo>
                  <a:lnTo>
                    <a:pt x="45716" y="9325"/>
                  </a:lnTo>
                  <a:lnTo>
                    <a:pt x="50237" y="2326"/>
                  </a:lnTo>
                  <a:lnTo>
                    <a:pt x="55591" y="0"/>
                  </a:lnTo>
                  <a:lnTo>
                    <a:pt x="61499" y="789"/>
                  </a:lnTo>
                  <a:lnTo>
                    <a:pt x="66608" y="7164"/>
                  </a:lnTo>
                  <a:lnTo>
                    <a:pt x="83213" y="59423"/>
                  </a:lnTo>
                  <a:lnTo>
                    <a:pt x="97758" y="114892"/>
                  </a:lnTo>
                  <a:lnTo>
                    <a:pt x="102785" y="165559"/>
                  </a:lnTo>
                  <a:lnTo>
                    <a:pt x="112890" y="225025"/>
                  </a:lnTo>
                  <a:lnTo>
                    <a:pt x="122737" y="283069"/>
                  </a:lnTo>
                  <a:lnTo>
                    <a:pt x="136544" y="342733"/>
                  </a:lnTo>
                  <a:lnTo>
                    <a:pt x="144948" y="404562"/>
                  </a:lnTo>
                  <a:lnTo>
                    <a:pt x="152336" y="427175"/>
                  </a:lnTo>
                  <a:lnTo>
                    <a:pt x="161079" y="441514"/>
                  </a:lnTo>
                  <a:lnTo>
                    <a:pt x="163410" y="443701"/>
                  </a:lnTo>
                  <a:lnTo>
                    <a:pt x="168073" y="444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1674031" y="23267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2084559" y="2213179"/>
              <a:ext cx="137015" cy="160726"/>
            </a:xfrm>
            <a:custGeom>
              <a:avLst/>
              <a:gdLst/>
              <a:ahLst/>
              <a:cxnLst/>
              <a:rect l="0" t="0" r="0" b="0"/>
              <a:pathLst>
                <a:path w="137015" h="160726">
                  <a:moveTo>
                    <a:pt x="115896" y="8334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0" y="7669"/>
                  </a:lnTo>
                  <a:lnTo>
                    <a:pt x="5944" y="18177"/>
                  </a:lnTo>
                  <a:lnTo>
                    <a:pt x="1650" y="25424"/>
                  </a:lnTo>
                  <a:lnTo>
                    <a:pt x="0" y="42836"/>
                  </a:lnTo>
                  <a:lnTo>
                    <a:pt x="6285" y="59153"/>
                  </a:lnTo>
                  <a:lnTo>
                    <a:pt x="11237" y="66780"/>
                  </a:lnTo>
                  <a:lnTo>
                    <a:pt x="26097" y="78373"/>
                  </a:lnTo>
                  <a:lnTo>
                    <a:pt x="45570" y="86256"/>
                  </a:lnTo>
                  <a:lnTo>
                    <a:pt x="93079" y="97555"/>
                  </a:lnTo>
                  <a:lnTo>
                    <a:pt x="131017" y="121624"/>
                  </a:lnTo>
                  <a:lnTo>
                    <a:pt x="135335" y="129484"/>
                  </a:lnTo>
                  <a:lnTo>
                    <a:pt x="137014" y="147576"/>
                  </a:lnTo>
                  <a:lnTo>
                    <a:pt x="132315" y="153804"/>
                  </a:lnTo>
                  <a:lnTo>
                    <a:pt x="114615" y="160725"/>
                  </a:lnTo>
                  <a:lnTo>
                    <a:pt x="94270" y="160681"/>
                  </a:lnTo>
                  <a:lnTo>
                    <a:pt x="31668" y="145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2263626" y="2063585"/>
              <a:ext cx="42116" cy="326385"/>
            </a:xfrm>
            <a:custGeom>
              <a:avLst/>
              <a:gdLst/>
              <a:ahLst/>
              <a:cxnLst/>
              <a:rect l="0" t="0" r="0" b="0"/>
              <a:pathLst>
                <a:path w="42116" h="326385">
                  <a:moveTo>
                    <a:pt x="0" y="0"/>
                  </a:moveTo>
                  <a:lnTo>
                    <a:pt x="0" y="58617"/>
                  </a:lnTo>
                  <a:lnTo>
                    <a:pt x="8406" y="113961"/>
                  </a:lnTo>
                  <a:lnTo>
                    <a:pt x="16789" y="162968"/>
                  </a:lnTo>
                  <a:lnTo>
                    <a:pt x="20963" y="213363"/>
                  </a:lnTo>
                  <a:lnTo>
                    <a:pt x="32260" y="269787"/>
                  </a:lnTo>
                  <a:lnTo>
                    <a:pt x="4211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2364905" y="2232041"/>
              <a:ext cx="102675" cy="190230"/>
            </a:xfrm>
            <a:custGeom>
              <a:avLst/>
              <a:gdLst/>
              <a:ahLst/>
              <a:cxnLst/>
              <a:rect l="0" t="0" r="0" b="0"/>
              <a:pathLst>
                <a:path w="102675" h="190230">
                  <a:moveTo>
                    <a:pt x="67177" y="0"/>
                  </a:moveTo>
                  <a:lnTo>
                    <a:pt x="43131" y="17981"/>
                  </a:lnTo>
                  <a:lnTo>
                    <a:pt x="22878" y="45492"/>
                  </a:lnTo>
                  <a:lnTo>
                    <a:pt x="1133" y="104112"/>
                  </a:lnTo>
                  <a:lnTo>
                    <a:pt x="0" y="125821"/>
                  </a:lnTo>
                  <a:lnTo>
                    <a:pt x="4566" y="147167"/>
                  </a:lnTo>
                  <a:lnTo>
                    <a:pt x="14394" y="168353"/>
                  </a:lnTo>
                  <a:lnTo>
                    <a:pt x="29680" y="183228"/>
                  </a:lnTo>
                  <a:lnTo>
                    <a:pt x="38670" y="188833"/>
                  </a:lnTo>
                  <a:lnTo>
                    <a:pt x="48172" y="190229"/>
                  </a:lnTo>
                  <a:lnTo>
                    <a:pt x="68089" y="185542"/>
                  </a:lnTo>
                  <a:lnTo>
                    <a:pt x="82401" y="172540"/>
                  </a:lnTo>
                  <a:lnTo>
                    <a:pt x="97034" y="142370"/>
                  </a:lnTo>
                  <a:lnTo>
                    <a:pt x="102674" y="117088"/>
                  </a:lnTo>
                  <a:lnTo>
                    <a:pt x="96762" y="65849"/>
                  </a:lnTo>
                  <a:lnTo>
                    <a:pt x="89685" y="44474"/>
                  </a:lnTo>
                  <a:lnTo>
                    <a:pt x="6717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2495253" y="2210984"/>
              <a:ext cx="263214" cy="191722"/>
            </a:xfrm>
            <a:custGeom>
              <a:avLst/>
              <a:gdLst/>
              <a:ahLst/>
              <a:cxnLst/>
              <a:rect l="0" t="0" r="0" b="0"/>
              <a:pathLst>
                <a:path w="263214" h="191722">
                  <a:moveTo>
                    <a:pt x="0" y="63171"/>
                  </a:moveTo>
                  <a:lnTo>
                    <a:pt x="17959" y="117046"/>
                  </a:lnTo>
                  <a:lnTo>
                    <a:pt x="40739" y="168618"/>
                  </a:lnTo>
                  <a:lnTo>
                    <a:pt x="49386" y="174413"/>
                  </a:lnTo>
                  <a:lnTo>
                    <a:pt x="71473" y="177733"/>
                  </a:lnTo>
                  <a:lnTo>
                    <a:pt x="80404" y="174641"/>
                  </a:lnTo>
                  <a:lnTo>
                    <a:pt x="93447" y="161846"/>
                  </a:lnTo>
                  <a:lnTo>
                    <a:pt x="107367" y="134912"/>
                  </a:lnTo>
                  <a:lnTo>
                    <a:pt x="111352" y="132055"/>
                  </a:lnTo>
                  <a:lnTo>
                    <a:pt x="115179" y="133660"/>
                  </a:lnTo>
                  <a:lnTo>
                    <a:pt x="154998" y="175903"/>
                  </a:lnTo>
                  <a:lnTo>
                    <a:pt x="181236" y="191070"/>
                  </a:lnTo>
                  <a:lnTo>
                    <a:pt x="191014" y="191721"/>
                  </a:lnTo>
                  <a:lnTo>
                    <a:pt x="211238" y="186205"/>
                  </a:lnTo>
                  <a:lnTo>
                    <a:pt x="228804" y="172835"/>
                  </a:lnTo>
                  <a:lnTo>
                    <a:pt x="243241" y="155194"/>
                  </a:lnTo>
                  <a:lnTo>
                    <a:pt x="253557" y="135656"/>
                  </a:lnTo>
                  <a:lnTo>
                    <a:pt x="261306" y="86111"/>
                  </a:lnTo>
                  <a:lnTo>
                    <a:pt x="262836" y="34384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2947979" y="2226729"/>
              <a:ext cx="210571" cy="119260"/>
            </a:xfrm>
            <a:custGeom>
              <a:avLst/>
              <a:gdLst/>
              <a:ahLst/>
              <a:cxnLst/>
              <a:rect l="0" t="0" r="0" b="0"/>
              <a:pathLst>
                <a:path w="210571" h="119260">
                  <a:moveTo>
                    <a:pt x="0" y="57954"/>
                  </a:moveTo>
                  <a:lnTo>
                    <a:pt x="0" y="119259"/>
                  </a:lnTo>
                  <a:lnTo>
                    <a:pt x="1170" y="60467"/>
                  </a:lnTo>
                  <a:lnTo>
                    <a:pt x="14654" y="5643"/>
                  </a:lnTo>
                  <a:lnTo>
                    <a:pt x="20298" y="853"/>
                  </a:lnTo>
                  <a:lnTo>
                    <a:pt x="27570" y="0"/>
                  </a:lnTo>
                  <a:lnTo>
                    <a:pt x="35927" y="1771"/>
                  </a:lnTo>
                  <a:lnTo>
                    <a:pt x="51453" y="13097"/>
                  </a:lnTo>
                  <a:lnTo>
                    <a:pt x="80483" y="48964"/>
                  </a:lnTo>
                  <a:lnTo>
                    <a:pt x="85241" y="50791"/>
                  </a:lnTo>
                  <a:lnTo>
                    <a:pt x="88413" y="47329"/>
                  </a:lnTo>
                  <a:lnTo>
                    <a:pt x="99116" y="23221"/>
                  </a:lnTo>
                  <a:lnTo>
                    <a:pt x="104682" y="13742"/>
                  </a:lnTo>
                  <a:lnTo>
                    <a:pt x="113072" y="7422"/>
                  </a:lnTo>
                  <a:lnTo>
                    <a:pt x="134872" y="401"/>
                  </a:lnTo>
                  <a:lnTo>
                    <a:pt x="144897" y="868"/>
                  </a:lnTo>
                  <a:lnTo>
                    <a:pt x="162274" y="7626"/>
                  </a:lnTo>
                  <a:lnTo>
                    <a:pt x="174677" y="21548"/>
                  </a:lnTo>
                  <a:lnTo>
                    <a:pt x="199663" y="79513"/>
                  </a:lnTo>
                  <a:lnTo>
                    <a:pt x="210570" y="110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207856" y="2200370"/>
              <a:ext cx="256020" cy="144979"/>
            </a:xfrm>
            <a:custGeom>
              <a:avLst/>
              <a:gdLst/>
              <a:ahLst/>
              <a:cxnLst/>
              <a:rect l="0" t="0" r="0" b="0"/>
              <a:pathLst>
                <a:path w="256020" h="144979">
                  <a:moveTo>
                    <a:pt x="55978" y="10614"/>
                  </a:moveTo>
                  <a:lnTo>
                    <a:pt x="31931" y="20189"/>
                  </a:lnTo>
                  <a:lnTo>
                    <a:pt x="17604" y="30857"/>
                  </a:lnTo>
                  <a:lnTo>
                    <a:pt x="1974" y="55607"/>
                  </a:lnTo>
                  <a:lnTo>
                    <a:pt x="0" y="75064"/>
                  </a:lnTo>
                  <a:lnTo>
                    <a:pt x="8266" y="116152"/>
                  </a:lnTo>
                  <a:lnTo>
                    <a:pt x="20734" y="133949"/>
                  </a:lnTo>
                  <a:lnTo>
                    <a:pt x="28973" y="141970"/>
                  </a:lnTo>
                  <a:lnTo>
                    <a:pt x="37974" y="144978"/>
                  </a:lnTo>
                  <a:lnTo>
                    <a:pt x="57335" y="142081"/>
                  </a:lnTo>
                  <a:lnTo>
                    <a:pt x="82376" y="127296"/>
                  </a:lnTo>
                  <a:lnTo>
                    <a:pt x="94226" y="111606"/>
                  </a:lnTo>
                  <a:lnTo>
                    <a:pt x="102223" y="91764"/>
                  </a:lnTo>
                  <a:lnTo>
                    <a:pt x="105555" y="55456"/>
                  </a:lnTo>
                  <a:lnTo>
                    <a:pt x="102188" y="32883"/>
                  </a:lnTo>
                  <a:lnTo>
                    <a:pt x="93673" y="14272"/>
                  </a:lnTo>
                  <a:lnTo>
                    <a:pt x="88127" y="6034"/>
                  </a:lnTo>
                  <a:lnTo>
                    <a:pt x="87939" y="1712"/>
                  </a:lnTo>
                  <a:lnTo>
                    <a:pt x="91324" y="0"/>
                  </a:lnTo>
                  <a:lnTo>
                    <a:pt x="97089" y="28"/>
                  </a:lnTo>
                  <a:lnTo>
                    <a:pt x="109734" y="6299"/>
                  </a:lnTo>
                  <a:lnTo>
                    <a:pt x="123153" y="18055"/>
                  </a:lnTo>
                  <a:lnTo>
                    <a:pt x="164816" y="74438"/>
                  </a:lnTo>
                  <a:lnTo>
                    <a:pt x="199873" y="120924"/>
                  </a:lnTo>
                  <a:lnTo>
                    <a:pt x="206890" y="121589"/>
                  </a:lnTo>
                  <a:lnTo>
                    <a:pt x="213908" y="117353"/>
                  </a:lnTo>
                  <a:lnTo>
                    <a:pt x="220926" y="109849"/>
                  </a:lnTo>
                  <a:lnTo>
                    <a:pt x="228724" y="89034"/>
                  </a:lnTo>
                  <a:lnTo>
                    <a:pt x="242546" y="33462"/>
                  </a:lnTo>
                  <a:lnTo>
                    <a:pt x="256019" y="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3505989" y="2200455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9084" y="101970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3537575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3621803" y="2200759"/>
              <a:ext cx="168457" cy="108857"/>
            </a:xfrm>
            <a:custGeom>
              <a:avLst/>
              <a:gdLst/>
              <a:ahLst/>
              <a:cxnLst/>
              <a:rect l="0" t="0" r="0" b="0"/>
              <a:pathLst>
                <a:path w="168457" h="108857">
                  <a:moveTo>
                    <a:pt x="0" y="31282"/>
                  </a:moveTo>
                  <a:lnTo>
                    <a:pt x="28681" y="85157"/>
                  </a:lnTo>
                  <a:lnTo>
                    <a:pt x="43333" y="108856"/>
                  </a:lnTo>
                  <a:lnTo>
                    <a:pt x="44096" y="107565"/>
                  </a:lnTo>
                  <a:lnTo>
                    <a:pt x="42288" y="49793"/>
                  </a:lnTo>
                  <a:lnTo>
                    <a:pt x="44530" y="25471"/>
                  </a:lnTo>
                  <a:lnTo>
                    <a:pt x="53326" y="6863"/>
                  </a:lnTo>
                  <a:lnTo>
                    <a:pt x="60117" y="2134"/>
                  </a:lnTo>
                  <a:lnTo>
                    <a:pt x="68154" y="152"/>
                  </a:lnTo>
                  <a:lnTo>
                    <a:pt x="77022" y="0"/>
                  </a:lnTo>
                  <a:lnTo>
                    <a:pt x="93113" y="6071"/>
                  </a:lnTo>
                  <a:lnTo>
                    <a:pt x="108064" y="17737"/>
                  </a:lnTo>
                  <a:lnTo>
                    <a:pt x="149674" y="72886"/>
                  </a:lnTo>
                  <a:lnTo>
                    <a:pt x="168456" y="104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3769202" y="2222522"/>
              <a:ext cx="213656" cy="230618"/>
            </a:xfrm>
            <a:custGeom>
              <a:avLst/>
              <a:gdLst/>
              <a:ahLst/>
              <a:cxnLst/>
              <a:rect l="0" t="0" r="0" b="0"/>
              <a:pathLst>
                <a:path w="213656" h="230618">
                  <a:moveTo>
                    <a:pt x="136870" y="72690"/>
                  </a:moveTo>
                  <a:lnTo>
                    <a:pt x="148049" y="61512"/>
                  </a:lnTo>
                  <a:lnTo>
                    <a:pt x="150172" y="54709"/>
                  </a:lnTo>
                  <a:lnTo>
                    <a:pt x="149411" y="37792"/>
                  </a:lnTo>
                  <a:lnTo>
                    <a:pt x="136816" y="8538"/>
                  </a:lnTo>
                  <a:lnTo>
                    <a:pt x="128646" y="3016"/>
                  </a:lnTo>
                  <a:lnTo>
                    <a:pt x="107088" y="0"/>
                  </a:lnTo>
                  <a:lnTo>
                    <a:pt x="88149" y="5678"/>
                  </a:lnTo>
                  <a:lnTo>
                    <a:pt x="79823" y="10468"/>
                  </a:lnTo>
                  <a:lnTo>
                    <a:pt x="75442" y="18341"/>
                  </a:lnTo>
                  <a:lnTo>
                    <a:pt x="73694" y="39566"/>
                  </a:lnTo>
                  <a:lnTo>
                    <a:pt x="84876" y="72234"/>
                  </a:lnTo>
                  <a:lnTo>
                    <a:pt x="92849" y="78235"/>
                  </a:lnTo>
                  <a:lnTo>
                    <a:pt x="114186" y="81784"/>
                  </a:lnTo>
                  <a:lnTo>
                    <a:pt x="133027" y="76342"/>
                  </a:lnTo>
                  <a:lnTo>
                    <a:pt x="141327" y="71615"/>
                  </a:lnTo>
                  <a:lnTo>
                    <a:pt x="149200" y="71973"/>
                  </a:lnTo>
                  <a:lnTo>
                    <a:pt x="164187" y="81730"/>
                  </a:lnTo>
                  <a:lnTo>
                    <a:pt x="191702" y="116590"/>
                  </a:lnTo>
                  <a:lnTo>
                    <a:pt x="213443" y="173271"/>
                  </a:lnTo>
                  <a:lnTo>
                    <a:pt x="213655" y="184198"/>
                  </a:lnTo>
                  <a:lnTo>
                    <a:pt x="207652" y="202578"/>
                  </a:lnTo>
                  <a:lnTo>
                    <a:pt x="194065" y="215426"/>
                  </a:lnTo>
                  <a:lnTo>
                    <a:pt x="185529" y="220490"/>
                  </a:lnTo>
                  <a:lnTo>
                    <a:pt x="130971" y="228617"/>
                  </a:lnTo>
                  <a:lnTo>
                    <a:pt x="73920" y="230222"/>
                  </a:lnTo>
                  <a:lnTo>
                    <a:pt x="34770" y="230500"/>
                  </a:lnTo>
                  <a:lnTo>
                    <a:pt x="0" y="2306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2842694" y="224257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266897" y="2144478"/>
              <a:ext cx="155073" cy="220973"/>
            </a:xfrm>
            <a:custGeom>
              <a:avLst/>
              <a:gdLst/>
              <a:ahLst/>
              <a:cxnLst/>
              <a:rect l="0" t="0" r="0" b="0"/>
              <a:pathLst>
                <a:path w="155073" h="220973">
                  <a:moveTo>
                    <a:pt x="123486" y="55977"/>
                  </a:moveTo>
                  <a:lnTo>
                    <a:pt x="113911" y="31931"/>
                  </a:lnTo>
                  <a:lnTo>
                    <a:pt x="103243" y="17604"/>
                  </a:lnTo>
                  <a:lnTo>
                    <a:pt x="78493" y="1974"/>
                  </a:lnTo>
                  <a:lnTo>
                    <a:pt x="59036" y="0"/>
                  </a:lnTo>
                  <a:lnTo>
                    <a:pt x="39859" y="4193"/>
                  </a:lnTo>
                  <a:lnTo>
                    <a:pt x="23538" y="13855"/>
                  </a:lnTo>
                  <a:lnTo>
                    <a:pt x="11604" y="29068"/>
                  </a:lnTo>
                  <a:lnTo>
                    <a:pt x="6784" y="38038"/>
                  </a:lnTo>
                  <a:lnTo>
                    <a:pt x="0" y="78608"/>
                  </a:lnTo>
                  <a:lnTo>
                    <a:pt x="6114" y="129078"/>
                  </a:lnTo>
                  <a:lnTo>
                    <a:pt x="21706" y="179775"/>
                  </a:lnTo>
                  <a:lnTo>
                    <a:pt x="27557" y="191152"/>
                  </a:lnTo>
                  <a:lnTo>
                    <a:pt x="43416" y="206912"/>
                  </a:lnTo>
                  <a:lnTo>
                    <a:pt x="63333" y="216646"/>
                  </a:lnTo>
                  <a:lnTo>
                    <a:pt x="87783" y="220972"/>
                  </a:lnTo>
                  <a:lnTo>
                    <a:pt x="108008" y="216656"/>
                  </a:lnTo>
                  <a:lnTo>
                    <a:pt x="155072" y="192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4464082" y="2210984"/>
              <a:ext cx="94758" cy="140746"/>
            </a:xfrm>
            <a:custGeom>
              <a:avLst/>
              <a:gdLst/>
              <a:ahLst/>
              <a:cxnLst/>
              <a:rect l="0" t="0" r="0" b="0"/>
              <a:pathLst>
                <a:path w="94758" h="140746">
                  <a:moveTo>
                    <a:pt x="0" y="63171"/>
                  </a:moveTo>
                  <a:lnTo>
                    <a:pt x="17959" y="117046"/>
                  </a:lnTo>
                  <a:lnTo>
                    <a:pt x="25859" y="140745"/>
                  </a:lnTo>
                  <a:lnTo>
                    <a:pt x="6659" y="77558"/>
                  </a:lnTo>
                  <a:lnTo>
                    <a:pt x="9199" y="54357"/>
                  </a:lnTo>
                  <a:lnTo>
                    <a:pt x="13152" y="43257"/>
                  </a:lnTo>
                  <a:lnTo>
                    <a:pt x="26903" y="27804"/>
                  </a:lnTo>
                  <a:lnTo>
                    <a:pt x="64326" y="835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4590425" y="2218673"/>
              <a:ext cx="147399" cy="150239"/>
            </a:xfrm>
            <a:custGeom>
              <a:avLst/>
              <a:gdLst/>
              <a:ahLst/>
              <a:cxnLst/>
              <a:rect l="0" t="0" r="0" b="0"/>
              <a:pathLst>
                <a:path w="147399" h="150239">
                  <a:moveTo>
                    <a:pt x="0" y="34425"/>
                  </a:moveTo>
                  <a:lnTo>
                    <a:pt x="11178" y="45603"/>
                  </a:lnTo>
                  <a:lnTo>
                    <a:pt x="29144" y="51091"/>
                  </a:lnTo>
                  <a:lnTo>
                    <a:pt x="83906" y="60970"/>
                  </a:lnTo>
                  <a:lnTo>
                    <a:pt x="105142" y="58701"/>
                  </a:lnTo>
                  <a:lnTo>
                    <a:pt x="123158" y="50673"/>
                  </a:lnTo>
                  <a:lnTo>
                    <a:pt x="131239" y="45257"/>
                  </a:lnTo>
                  <a:lnTo>
                    <a:pt x="135455" y="38137"/>
                  </a:lnTo>
                  <a:lnTo>
                    <a:pt x="137021" y="20867"/>
                  </a:lnTo>
                  <a:lnTo>
                    <a:pt x="133461" y="13688"/>
                  </a:lnTo>
                  <a:lnTo>
                    <a:pt x="120147" y="2592"/>
                  </a:lnTo>
                  <a:lnTo>
                    <a:pt x="99412" y="0"/>
                  </a:lnTo>
                  <a:lnTo>
                    <a:pt x="87332" y="946"/>
                  </a:lnTo>
                  <a:lnTo>
                    <a:pt x="78108" y="5087"/>
                  </a:lnTo>
                  <a:lnTo>
                    <a:pt x="64740" y="19046"/>
                  </a:lnTo>
                  <a:lnTo>
                    <a:pt x="58019" y="40068"/>
                  </a:lnTo>
                  <a:lnTo>
                    <a:pt x="56227" y="52225"/>
                  </a:lnTo>
                  <a:lnTo>
                    <a:pt x="60474" y="75092"/>
                  </a:lnTo>
                  <a:lnTo>
                    <a:pt x="76020" y="104576"/>
                  </a:lnTo>
                  <a:lnTo>
                    <a:pt x="89938" y="119416"/>
                  </a:lnTo>
                  <a:lnTo>
                    <a:pt x="147398" y="150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4790466" y="2230090"/>
              <a:ext cx="105841" cy="139429"/>
            </a:xfrm>
            <a:custGeom>
              <a:avLst/>
              <a:gdLst/>
              <a:ahLst/>
              <a:cxnLst/>
              <a:rect l="0" t="0" r="0" b="0"/>
              <a:pathLst>
                <a:path w="105841" h="139429">
                  <a:moveTo>
                    <a:pt x="0" y="96708"/>
                  </a:moveTo>
                  <a:lnTo>
                    <a:pt x="26386" y="81066"/>
                  </a:lnTo>
                  <a:lnTo>
                    <a:pt x="83312" y="61864"/>
                  </a:lnTo>
                  <a:lnTo>
                    <a:pt x="98639" y="48466"/>
                  </a:lnTo>
                  <a:lnTo>
                    <a:pt x="104364" y="39980"/>
                  </a:lnTo>
                  <a:lnTo>
                    <a:pt x="105840" y="31983"/>
                  </a:lnTo>
                  <a:lnTo>
                    <a:pt x="104486" y="24312"/>
                  </a:lnTo>
                  <a:lnTo>
                    <a:pt x="101243" y="16858"/>
                  </a:lnTo>
                  <a:lnTo>
                    <a:pt x="88281" y="5457"/>
                  </a:lnTo>
                  <a:lnTo>
                    <a:pt x="79911" y="779"/>
                  </a:lnTo>
                  <a:lnTo>
                    <a:pt x="70821" y="0"/>
                  </a:lnTo>
                  <a:lnTo>
                    <a:pt x="51364" y="5373"/>
                  </a:lnTo>
                  <a:lnTo>
                    <a:pt x="37256" y="18680"/>
                  </a:lnTo>
                  <a:lnTo>
                    <a:pt x="18667" y="55818"/>
                  </a:lnTo>
                  <a:lnTo>
                    <a:pt x="17265" y="76195"/>
                  </a:lnTo>
                  <a:lnTo>
                    <a:pt x="21711" y="95780"/>
                  </a:lnTo>
                  <a:lnTo>
                    <a:pt x="43630" y="127416"/>
                  </a:lnTo>
                  <a:lnTo>
                    <a:pt x="50143" y="134728"/>
                  </a:lnTo>
                  <a:lnTo>
                    <a:pt x="57996" y="138432"/>
                  </a:lnTo>
                  <a:lnTo>
                    <a:pt x="76079" y="139428"/>
                  </a:lnTo>
                  <a:lnTo>
                    <a:pt x="89575" y="135972"/>
                  </a:lnTo>
                  <a:lnTo>
                    <a:pt x="105285" y="128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4971646" y="2053057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6998" y="126720"/>
                  </a:lnTo>
                  <a:lnTo>
                    <a:pt x="7937" y="176626"/>
                  </a:lnTo>
                  <a:lnTo>
                    <a:pt x="9425" y="236317"/>
                  </a:lnTo>
                  <a:lnTo>
                    <a:pt x="19771" y="279996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5000225" y="2116227"/>
              <a:ext cx="127154" cy="200043"/>
            </a:xfrm>
            <a:custGeom>
              <a:avLst/>
              <a:gdLst/>
              <a:ahLst/>
              <a:cxnLst/>
              <a:rect l="0" t="0" r="0" b="0"/>
              <a:pathLst>
                <a:path w="127154" h="200043">
                  <a:moveTo>
                    <a:pt x="74511" y="0"/>
                  </a:moveTo>
                  <a:lnTo>
                    <a:pt x="11178" y="63334"/>
                  </a:lnTo>
                  <a:lnTo>
                    <a:pt x="4212" y="70299"/>
                  </a:lnTo>
                  <a:lnTo>
                    <a:pt x="739" y="79621"/>
                  </a:lnTo>
                  <a:lnTo>
                    <a:pt x="0" y="102458"/>
                  </a:lnTo>
                  <a:lnTo>
                    <a:pt x="6689" y="121966"/>
                  </a:lnTo>
                  <a:lnTo>
                    <a:pt x="30048" y="153554"/>
                  </a:lnTo>
                  <a:lnTo>
                    <a:pt x="85757" y="187392"/>
                  </a:lnTo>
                  <a:lnTo>
                    <a:pt x="127153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5337948" y="224257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5337948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5411647" y="2230881"/>
              <a:ext cx="147400" cy="116974"/>
            </a:xfrm>
            <a:custGeom>
              <a:avLst/>
              <a:gdLst/>
              <a:ahLst/>
              <a:cxnLst/>
              <a:rect l="0" t="0" r="0" b="0"/>
              <a:pathLst>
                <a:path w="147400" h="116974">
                  <a:moveTo>
                    <a:pt x="0" y="22217"/>
                  </a:moveTo>
                  <a:lnTo>
                    <a:pt x="17959" y="76092"/>
                  </a:lnTo>
                  <a:lnTo>
                    <a:pt x="25858" y="99791"/>
                  </a:lnTo>
                  <a:lnTo>
                    <a:pt x="16332" y="65621"/>
                  </a:lnTo>
                  <a:lnTo>
                    <a:pt x="17837" y="27539"/>
                  </a:lnTo>
                  <a:lnTo>
                    <a:pt x="22420" y="17576"/>
                  </a:lnTo>
                  <a:lnTo>
                    <a:pt x="36871" y="3387"/>
                  </a:lnTo>
                  <a:lnTo>
                    <a:pt x="45638" y="305"/>
                  </a:lnTo>
                  <a:lnTo>
                    <a:pt x="64737" y="0"/>
                  </a:lnTo>
                  <a:lnTo>
                    <a:pt x="95221" y="11995"/>
                  </a:lnTo>
                  <a:lnTo>
                    <a:pt x="109781" y="27032"/>
                  </a:lnTo>
                  <a:lnTo>
                    <a:pt x="136341" y="85811"/>
                  </a:lnTo>
                  <a:lnTo>
                    <a:pt x="147399" y="1169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5855320" y="2137285"/>
              <a:ext cx="114339" cy="238657"/>
            </a:xfrm>
            <a:custGeom>
              <a:avLst/>
              <a:gdLst/>
              <a:ahLst/>
              <a:cxnLst/>
              <a:rect l="0" t="0" r="0" b="0"/>
              <a:pathLst>
                <a:path w="114339" h="238657">
                  <a:moveTo>
                    <a:pt x="19582" y="0"/>
                  </a:moveTo>
                  <a:lnTo>
                    <a:pt x="11248" y="37477"/>
                  </a:lnTo>
                  <a:lnTo>
                    <a:pt x="9487" y="88901"/>
                  </a:lnTo>
                  <a:lnTo>
                    <a:pt x="7969" y="151355"/>
                  </a:lnTo>
                  <a:lnTo>
                    <a:pt x="737" y="209964"/>
                  </a:lnTo>
                  <a:lnTo>
                    <a:pt x="0" y="224204"/>
                  </a:lnTo>
                  <a:lnTo>
                    <a:pt x="3018" y="232527"/>
                  </a:lnTo>
                  <a:lnTo>
                    <a:pt x="8539" y="236907"/>
                  </a:lnTo>
                  <a:lnTo>
                    <a:pt x="15729" y="238656"/>
                  </a:lnTo>
                  <a:lnTo>
                    <a:pt x="22863" y="237483"/>
                  </a:lnTo>
                  <a:lnTo>
                    <a:pt x="79656" y="215609"/>
                  </a:lnTo>
                  <a:lnTo>
                    <a:pt x="114338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6004224" y="2226452"/>
              <a:ext cx="99376" cy="156745"/>
            </a:xfrm>
            <a:custGeom>
              <a:avLst/>
              <a:gdLst/>
              <a:ahLst/>
              <a:cxnLst/>
              <a:rect l="0" t="0" r="0" b="0"/>
              <a:pathLst>
                <a:path w="99376" h="156745">
                  <a:moveTo>
                    <a:pt x="60191" y="5589"/>
                  </a:moveTo>
                  <a:lnTo>
                    <a:pt x="43423" y="0"/>
                  </a:lnTo>
                  <a:lnTo>
                    <a:pt x="36144" y="693"/>
                  </a:lnTo>
                  <a:lnTo>
                    <a:pt x="21817" y="7702"/>
                  </a:lnTo>
                  <a:lnTo>
                    <a:pt x="10771" y="21736"/>
                  </a:lnTo>
                  <a:lnTo>
                    <a:pt x="3131" y="40842"/>
                  </a:lnTo>
                  <a:lnTo>
                    <a:pt x="0" y="77905"/>
                  </a:lnTo>
                  <a:lnTo>
                    <a:pt x="7131" y="117353"/>
                  </a:lnTo>
                  <a:lnTo>
                    <a:pt x="17501" y="140660"/>
                  </a:lnTo>
                  <a:lnTo>
                    <a:pt x="25882" y="148279"/>
                  </a:lnTo>
                  <a:lnTo>
                    <a:pt x="47672" y="156744"/>
                  </a:lnTo>
                  <a:lnTo>
                    <a:pt x="57694" y="155492"/>
                  </a:lnTo>
                  <a:lnTo>
                    <a:pt x="75069" y="144742"/>
                  </a:lnTo>
                  <a:lnTo>
                    <a:pt x="87470" y="128266"/>
                  </a:lnTo>
                  <a:lnTo>
                    <a:pt x="95712" y="106906"/>
                  </a:lnTo>
                  <a:lnTo>
                    <a:pt x="99375" y="77915"/>
                  </a:lnTo>
                  <a:lnTo>
                    <a:pt x="94763" y="51772"/>
                  </a:lnTo>
                  <a:lnTo>
                    <a:pt x="7071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6132048" y="2210984"/>
              <a:ext cx="87258" cy="135582"/>
            </a:xfrm>
            <a:custGeom>
              <a:avLst/>
              <a:gdLst/>
              <a:ahLst/>
              <a:cxnLst/>
              <a:rect l="0" t="0" r="0" b="0"/>
              <a:pathLst>
                <a:path w="87258" h="135582">
                  <a:moveTo>
                    <a:pt x="6066" y="10529"/>
                  </a:moveTo>
                  <a:lnTo>
                    <a:pt x="2947" y="53220"/>
                  </a:lnTo>
                  <a:lnTo>
                    <a:pt x="0" y="73956"/>
                  </a:lnTo>
                  <a:lnTo>
                    <a:pt x="2590" y="94870"/>
                  </a:lnTo>
                  <a:lnTo>
                    <a:pt x="16215" y="126376"/>
                  </a:lnTo>
                  <a:lnTo>
                    <a:pt x="23360" y="132214"/>
                  </a:lnTo>
                  <a:lnTo>
                    <a:pt x="31633" y="134936"/>
                  </a:lnTo>
                  <a:lnTo>
                    <a:pt x="40658" y="135581"/>
                  </a:lnTo>
                  <a:lnTo>
                    <a:pt x="56925" y="130058"/>
                  </a:lnTo>
                  <a:lnTo>
                    <a:pt x="64539" y="125310"/>
                  </a:lnTo>
                  <a:lnTo>
                    <a:pt x="76117" y="110676"/>
                  </a:lnTo>
                  <a:lnTo>
                    <a:pt x="83993" y="91303"/>
                  </a:lnTo>
                  <a:lnTo>
                    <a:pt x="87257" y="54089"/>
                  </a:lnTo>
                  <a:lnTo>
                    <a:pt x="797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6296042" y="226362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6306570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6368156" y="2218740"/>
              <a:ext cx="85695" cy="139644"/>
            </a:xfrm>
            <a:custGeom>
              <a:avLst/>
              <a:gdLst/>
              <a:ahLst/>
              <a:cxnLst/>
              <a:rect l="0" t="0" r="0" b="0"/>
              <a:pathLst>
                <a:path w="85695" h="139644">
                  <a:moveTo>
                    <a:pt x="64755" y="13301"/>
                  </a:moveTo>
                  <a:lnTo>
                    <a:pt x="53577" y="2123"/>
                  </a:lnTo>
                  <a:lnTo>
                    <a:pt x="45605" y="0"/>
                  </a:lnTo>
                  <a:lnTo>
                    <a:pt x="24269" y="760"/>
                  </a:lnTo>
                  <a:lnTo>
                    <a:pt x="15538" y="4940"/>
                  </a:lnTo>
                  <a:lnTo>
                    <a:pt x="2717" y="18944"/>
                  </a:lnTo>
                  <a:lnTo>
                    <a:pt x="0" y="27591"/>
                  </a:lnTo>
                  <a:lnTo>
                    <a:pt x="101" y="46558"/>
                  </a:lnTo>
                  <a:lnTo>
                    <a:pt x="4105" y="54190"/>
                  </a:lnTo>
                  <a:lnTo>
                    <a:pt x="17912" y="65789"/>
                  </a:lnTo>
                  <a:lnTo>
                    <a:pt x="79269" y="86713"/>
                  </a:lnTo>
                  <a:lnTo>
                    <a:pt x="83790" y="93827"/>
                  </a:lnTo>
                  <a:lnTo>
                    <a:pt x="85694" y="111092"/>
                  </a:lnTo>
                  <a:lnTo>
                    <a:pt x="81054" y="117099"/>
                  </a:lnTo>
                  <a:lnTo>
                    <a:pt x="22642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532608" y="2263626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4044" y="66087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6527669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590423" y="2252901"/>
              <a:ext cx="158345" cy="130749"/>
            </a:xfrm>
            <a:custGeom>
              <a:avLst/>
              <a:gdLst/>
              <a:ahLst/>
              <a:cxnLst/>
              <a:rect l="0" t="0" r="0" b="0"/>
              <a:pathLst>
                <a:path w="158345" h="130749">
                  <a:moveTo>
                    <a:pt x="74115" y="84425"/>
                  </a:moveTo>
                  <a:lnTo>
                    <a:pt x="70996" y="41733"/>
                  </a:lnTo>
                  <a:lnTo>
                    <a:pt x="64540" y="22167"/>
                  </a:lnTo>
                  <a:lnTo>
                    <a:pt x="53872" y="5672"/>
                  </a:lnTo>
                  <a:lnTo>
                    <a:pt x="46581" y="1507"/>
                  </a:lnTo>
                  <a:lnTo>
                    <a:pt x="29124" y="0"/>
                  </a:lnTo>
                  <a:lnTo>
                    <a:pt x="20724" y="3575"/>
                  </a:lnTo>
                  <a:lnTo>
                    <a:pt x="5153" y="16906"/>
                  </a:lnTo>
                  <a:lnTo>
                    <a:pt x="1235" y="26544"/>
                  </a:lnTo>
                  <a:lnTo>
                    <a:pt x="0" y="49731"/>
                  </a:lnTo>
                  <a:lnTo>
                    <a:pt x="5882" y="83504"/>
                  </a:lnTo>
                  <a:lnTo>
                    <a:pt x="20623" y="115738"/>
                  </a:lnTo>
                  <a:lnTo>
                    <a:pt x="29095" y="122848"/>
                  </a:lnTo>
                  <a:lnTo>
                    <a:pt x="50987" y="130748"/>
                  </a:lnTo>
                  <a:lnTo>
                    <a:pt x="61036" y="129345"/>
                  </a:lnTo>
                  <a:lnTo>
                    <a:pt x="78441" y="118427"/>
                  </a:lnTo>
                  <a:lnTo>
                    <a:pt x="87736" y="98757"/>
                  </a:lnTo>
                  <a:lnTo>
                    <a:pt x="90214" y="86961"/>
                  </a:lnTo>
                  <a:lnTo>
                    <a:pt x="93037" y="82606"/>
                  </a:lnTo>
                  <a:lnTo>
                    <a:pt x="96089" y="83212"/>
                  </a:lnTo>
                  <a:lnTo>
                    <a:pt x="104938" y="92075"/>
                  </a:lnTo>
                  <a:lnTo>
                    <a:pt x="128482" y="107879"/>
                  </a:lnTo>
                  <a:lnTo>
                    <a:pt x="158344" y="116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769823" y="2254431"/>
              <a:ext cx="115815" cy="114481"/>
            </a:xfrm>
            <a:custGeom>
              <a:avLst/>
              <a:gdLst/>
              <a:ahLst/>
              <a:cxnLst/>
              <a:rect l="0" t="0" r="0" b="0"/>
              <a:pathLst>
                <a:path w="115815" h="114481">
                  <a:moveTo>
                    <a:pt x="0" y="51310"/>
                  </a:moveTo>
                  <a:lnTo>
                    <a:pt x="3120" y="94001"/>
                  </a:lnTo>
                  <a:lnTo>
                    <a:pt x="5590" y="104337"/>
                  </a:lnTo>
                  <a:lnTo>
                    <a:pt x="8406" y="107718"/>
                  </a:lnTo>
                  <a:lnTo>
                    <a:pt x="11453" y="106463"/>
                  </a:lnTo>
                  <a:lnTo>
                    <a:pt x="14655" y="102116"/>
                  </a:lnTo>
                  <a:lnTo>
                    <a:pt x="19160" y="73642"/>
                  </a:lnTo>
                  <a:lnTo>
                    <a:pt x="15594" y="19892"/>
                  </a:lnTo>
                  <a:lnTo>
                    <a:pt x="17415" y="9308"/>
                  </a:lnTo>
                  <a:lnTo>
                    <a:pt x="23308" y="3421"/>
                  </a:lnTo>
                  <a:lnTo>
                    <a:pt x="31916" y="667"/>
                  </a:lnTo>
                  <a:lnTo>
                    <a:pt x="42335" y="0"/>
                  </a:lnTo>
                  <a:lnTo>
                    <a:pt x="51621" y="4235"/>
                  </a:lnTo>
                  <a:lnTo>
                    <a:pt x="83333" y="41534"/>
                  </a:lnTo>
                  <a:lnTo>
                    <a:pt x="106539" y="83044"/>
                  </a:lnTo>
                  <a:lnTo>
                    <a:pt x="115814" y="114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6927751" y="2252155"/>
              <a:ext cx="136872" cy="137815"/>
            </a:xfrm>
            <a:custGeom>
              <a:avLst/>
              <a:gdLst/>
              <a:ahLst/>
              <a:cxnLst/>
              <a:rect l="0" t="0" r="0" b="0"/>
              <a:pathLst>
                <a:path w="136872" h="137815">
                  <a:moveTo>
                    <a:pt x="0" y="32528"/>
                  </a:moveTo>
                  <a:lnTo>
                    <a:pt x="25172" y="79384"/>
                  </a:lnTo>
                  <a:lnTo>
                    <a:pt x="16187" y="30957"/>
                  </a:lnTo>
                  <a:lnTo>
                    <a:pt x="17811" y="20952"/>
                  </a:lnTo>
                  <a:lnTo>
                    <a:pt x="22402" y="13113"/>
                  </a:lnTo>
                  <a:lnTo>
                    <a:pt x="36862" y="1283"/>
                  </a:lnTo>
                  <a:lnTo>
                    <a:pt x="45632" y="0"/>
                  </a:lnTo>
                  <a:lnTo>
                    <a:pt x="64735" y="4813"/>
                  </a:lnTo>
                  <a:lnTo>
                    <a:pt x="89631" y="20677"/>
                  </a:lnTo>
                  <a:lnTo>
                    <a:pt x="101447" y="36620"/>
                  </a:lnTo>
                  <a:lnTo>
                    <a:pt x="128393" y="86880"/>
                  </a:lnTo>
                  <a:lnTo>
                    <a:pt x="136871" y="137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7113444" y="2262385"/>
              <a:ext cx="182806" cy="138113"/>
            </a:xfrm>
            <a:custGeom>
              <a:avLst/>
              <a:gdLst/>
              <a:ahLst/>
              <a:cxnLst/>
              <a:rect l="0" t="0" r="0" b="0"/>
              <a:pathLst>
                <a:path w="182806" h="138113">
                  <a:moveTo>
                    <a:pt x="56463" y="106526"/>
                  </a:moveTo>
                  <a:lnTo>
                    <a:pt x="73251" y="51482"/>
                  </a:lnTo>
                  <a:lnTo>
                    <a:pt x="75623" y="26690"/>
                  </a:lnTo>
                  <a:lnTo>
                    <a:pt x="72746" y="17037"/>
                  </a:lnTo>
                  <a:lnTo>
                    <a:pt x="67317" y="9432"/>
                  </a:lnTo>
                  <a:lnTo>
                    <a:pt x="60190" y="3193"/>
                  </a:lnTo>
                  <a:lnTo>
                    <a:pt x="51928" y="203"/>
                  </a:lnTo>
                  <a:lnTo>
                    <a:pt x="33391" y="0"/>
                  </a:lnTo>
                  <a:lnTo>
                    <a:pt x="25873" y="3923"/>
                  </a:lnTo>
                  <a:lnTo>
                    <a:pt x="14401" y="17641"/>
                  </a:lnTo>
                  <a:lnTo>
                    <a:pt x="1365" y="45095"/>
                  </a:lnTo>
                  <a:lnTo>
                    <a:pt x="0" y="65186"/>
                  </a:lnTo>
                  <a:lnTo>
                    <a:pt x="8654" y="112268"/>
                  </a:lnTo>
                  <a:lnTo>
                    <a:pt x="14062" y="122053"/>
                  </a:lnTo>
                  <a:lnTo>
                    <a:pt x="29429" y="136044"/>
                  </a:lnTo>
                  <a:lnTo>
                    <a:pt x="37270" y="137903"/>
                  </a:lnTo>
                  <a:lnTo>
                    <a:pt x="44838" y="136803"/>
                  </a:lnTo>
                  <a:lnTo>
                    <a:pt x="52222" y="133730"/>
                  </a:lnTo>
                  <a:lnTo>
                    <a:pt x="63547" y="120957"/>
                  </a:lnTo>
                  <a:lnTo>
                    <a:pt x="68204" y="112637"/>
                  </a:lnTo>
                  <a:lnTo>
                    <a:pt x="78020" y="65446"/>
                  </a:lnTo>
                  <a:lnTo>
                    <a:pt x="82532" y="62762"/>
                  </a:lnTo>
                  <a:lnTo>
                    <a:pt x="87880" y="63312"/>
                  </a:lnTo>
                  <a:lnTo>
                    <a:pt x="100062" y="73282"/>
                  </a:lnTo>
                  <a:lnTo>
                    <a:pt x="132535" y="102689"/>
                  </a:lnTo>
                  <a:lnTo>
                    <a:pt x="182805" y="138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7560660" y="1905658"/>
            <a:ext cx="815843" cy="547482"/>
            <a:chOff x="7560660" y="1905658"/>
            <a:chExt cx="815843" cy="547482"/>
          </a:xfrm>
        </p:grpSpPr>
        <p:sp>
          <p:nvSpPr>
            <p:cNvPr id="293" name="Freeform 292"/>
            <p:cNvSpPr/>
            <p:nvPr/>
          </p:nvSpPr>
          <p:spPr>
            <a:xfrm>
              <a:off x="7560660" y="1905658"/>
              <a:ext cx="177787" cy="547482"/>
            </a:xfrm>
            <a:custGeom>
              <a:avLst/>
              <a:gdLst/>
              <a:ahLst/>
              <a:cxnLst/>
              <a:rect l="0" t="0" r="0" b="0"/>
              <a:pathLst>
                <a:path w="177787" h="547482">
                  <a:moveTo>
                    <a:pt x="156728" y="0"/>
                  </a:moveTo>
                  <a:lnTo>
                    <a:pt x="125446" y="9575"/>
                  </a:lnTo>
                  <a:lnTo>
                    <a:pt x="87041" y="39403"/>
                  </a:lnTo>
                  <a:lnTo>
                    <a:pt x="51510" y="88377"/>
                  </a:lnTo>
                  <a:lnTo>
                    <a:pt x="23380" y="141199"/>
                  </a:lnTo>
                  <a:lnTo>
                    <a:pt x="4869" y="203929"/>
                  </a:lnTo>
                  <a:lnTo>
                    <a:pt x="0" y="265713"/>
                  </a:lnTo>
                  <a:lnTo>
                    <a:pt x="4627" y="322718"/>
                  </a:lnTo>
                  <a:lnTo>
                    <a:pt x="19146" y="383414"/>
                  </a:lnTo>
                  <a:lnTo>
                    <a:pt x="50263" y="441677"/>
                  </a:lnTo>
                  <a:lnTo>
                    <a:pt x="67296" y="468872"/>
                  </a:lnTo>
                  <a:lnTo>
                    <a:pt x="102024" y="501573"/>
                  </a:lnTo>
                  <a:lnTo>
                    <a:pt x="163566" y="538560"/>
                  </a:lnTo>
                  <a:lnTo>
                    <a:pt x="177786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761416" y="2031288"/>
              <a:ext cx="208658" cy="282533"/>
            </a:xfrm>
            <a:custGeom>
              <a:avLst/>
              <a:gdLst/>
              <a:ahLst/>
              <a:cxnLst/>
              <a:rect l="0" t="0" r="0" b="0"/>
              <a:pathLst>
                <a:path w="208658" h="282533">
                  <a:moveTo>
                    <a:pt x="145485" y="42826"/>
                  </a:moveTo>
                  <a:lnTo>
                    <a:pt x="127505" y="18779"/>
                  </a:lnTo>
                  <a:lnTo>
                    <a:pt x="110588" y="4452"/>
                  </a:lnTo>
                  <a:lnTo>
                    <a:pt x="101163" y="866"/>
                  </a:lnTo>
                  <a:lnTo>
                    <a:pt x="81333" y="0"/>
                  </a:lnTo>
                  <a:lnTo>
                    <a:pt x="50438" y="11679"/>
                  </a:lnTo>
                  <a:lnTo>
                    <a:pt x="24646" y="35547"/>
                  </a:lnTo>
                  <a:lnTo>
                    <a:pt x="7776" y="64845"/>
                  </a:lnTo>
                  <a:lnTo>
                    <a:pt x="0" y="114592"/>
                  </a:lnTo>
                  <a:lnTo>
                    <a:pt x="1584" y="166360"/>
                  </a:lnTo>
                  <a:lnTo>
                    <a:pt x="12771" y="199921"/>
                  </a:lnTo>
                  <a:lnTo>
                    <a:pt x="37511" y="242703"/>
                  </a:lnTo>
                  <a:lnTo>
                    <a:pt x="54213" y="257612"/>
                  </a:lnTo>
                  <a:lnTo>
                    <a:pt x="93530" y="276715"/>
                  </a:lnTo>
                  <a:lnTo>
                    <a:pt x="130222" y="282532"/>
                  </a:lnTo>
                  <a:lnTo>
                    <a:pt x="150790" y="277654"/>
                  </a:lnTo>
                  <a:lnTo>
                    <a:pt x="208657" y="242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8033243" y="2052110"/>
              <a:ext cx="192712" cy="258027"/>
            </a:xfrm>
            <a:custGeom>
              <a:avLst/>
              <a:gdLst/>
              <a:ahLst/>
              <a:cxnLst/>
              <a:rect l="0" t="0" r="0" b="0"/>
              <a:pathLst>
                <a:path w="192712" h="258027">
                  <a:moveTo>
                    <a:pt x="0" y="74646"/>
                  </a:moveTo>
                  <a:lnTo>
                    <a:pt x="9576" y="43364"/>
                  </a:lnTo>
                  <a:lnTo>
                    <a:pt x="27534" y="19624"/>
                  </a:lnTo>
                  <a:lnTo>
                    <a:pt x="44993" y="4958"/>
                  </a:lnTo>
                  <a:lnTo>
                    <a:pt x="67571" y="0"/>
                  </a:lnTo>
                  <a:lnTo>
                    <a:pt x="90863" y="2865"/>
                  </a:lnTo>
                  <a:lnTo>
                    <a:pt x="109014" y="11938"/>
                  </a:lnTo>
                  <a:lnTo>
                    <a:pt x="114790" y="19973"/>
                  </a:lnTo>
                  <a:lnTo>
                    <a:pt x="121208" y="41378"/>
                  </a:lnTo>
                  <a:lnTo>
                    <a:pt x="119233" y="74148"/>
                  </a:lnTo>
                  <a:lnTo>
                    <a:pt x="111093" y="92362"/>
                  </a:lnTo>
                  <a:lnTo>
                    <a:pt x="105648" y="100495"/>
                  </a:lnTo>
                  <a:lnTo>
                    <a:pt x="98508" y="104747"/>
                  </a:lnTo>
                  <a:lnTo>
                    <a:pt x="81216" y="106352"/>
                  </a:lnTo>
                  <a:lnTo>
                    <a:pt x="78711" y="105142"/>
                  </a:lnTo>
                  <a:lnTo>
                    <a:pt x="80550" y="103165"/>
                  </a:lnTo>
                  <a:lnTo>
                    <a:pt x="85286" y="100678"/>
                  </a:lnTo>
                  <a:lnTo>
                    <a:pt x="99907" y="101034"/>
                  </a:lnTo>
                  <a:lnTo>
                    <a:pt x="143478" y="116383"/>
                  </a:lnTo>
                  <a:lnTo>
                    <a:pt x="160474" y="131800"/>
                  </a:lnTo>
                  <a:lnTo>
                    <a:pt x="184953" y="180525"/>
                  </a:lnTo>
                  <a:lnTo>
                    <a:pt x="192555" y="201252"/>
                  </a:lnTo>
                  <a:lnTo>
                    <a:pt x="192711" y="211693"/>
                  </a:lnTo>
                  <a:lnTo>
                    <a:pt x="186645" y="232652"/>
                  </a:lnTo>
                  <a:lnTo>
                    <a:pt x="179413" y="239645"/>
                  </a:lnTo>
                  <a:lnTo>
                    <a:pt x="126630" y="257378"/>
                  </a:lnTo>
                  <a:lnTo>
                    <a:pt x="105413" y="258026"/>
                  </a:lnTo>
                  <a:lnTo>
                    <a:pt x="86624" y="254414"/>
                  </a:lnTo>
                  <a:lnTo>
                    <a:pt x="63172" y="243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8212228" y="1937243"/>
              <a:ext cx="164275" cy="484312"/>
            </a:xfrm>
            <a:custGeom>
              <a:avLst/>
              <a:gdLst/>
              <a:ahLst/>
              <a:cxnLst/>
              <a:rect l="0" t="0" r="0" b="0"/>
              <a:pathLst>
                <a:path w="164275" h="484312">
                  <a:moveTo>
                    <a:pt x="0" y="0"/>
                  </a:moveTo>
                  <a:lnTo>
                    <a:pt x="38373" y="29309"/>
                  </a:lnTo>
                  <a:lnTo>
                    <a:pt x="87724" y="88004"/>
                  </a:lnTo>
                  <a:lnTo>
                    <a:pt x="128420" y="148546"/>
                  </a:lnTo>
                  <a:lnTo>
                    <a:pt x="152056" y="200528"/>
                  </a:lnTo>
                  <a:lnTo>
                    <a:pt x="163077" y="247889"/>
                  </a:lnTo>
                  <a:lnTo>
                    <a:pt x="164274" y="310055"/>
                  </a:lnTo>
                  <a:lnTo>
                    <a:pt x="157238" y="335504"/>
                  </a:lnTo>
                  <a:lnTo>
                    <a:pt x="125515" y="398280"/>
                  </a:lnTo>
                  <a:lnTo>
                    <a:pt x="107509" y="425545"/>
                  </a:lnTo>
                  <a:lnTo>
                    <a:pt x="48953" y="477970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2758466" y="343854"/>
            <a:ext cx="5071966" cy="635994"/>
            <a:chOff x="2758466" y="343854"/>
            <a:chExt cx="5071966" cy="635994"/>
          </a:xfrm>
        </p:grpSpPr>
        <p:sp>
          <p:nvSpPr>
            <p:cNvPr id="298" name="Freeform 297"/>
            <p:cNvSpPr/>
            <p:nvPr/>
          </p:nvSpPr>
          <p:spPr>
            <a:xfrm>
              <a:off x="2764201" y="343854"/>
              <a:ext cx="215364" cy="508955"/>
            </a:xfrm>
            <a:custGeom>
              <a:avLst/>
              <a:gdLst/>
              <a:ahLst/>
              <a:cxnLst/>
              <a:rect l="0" t="0" r="0" b="0"/>
              <a:pathLst>
                <a:path w="215364" h="508955">
                  <a:moveTo>
                    <a:pt x="57436" y="87814"/>
                  </a:moveTo>
                  <a:lnTo>
                    <a:pt x="40647" y="144029"/>
                  </a:lnTo>
                  <a:lnTo>
                    <a:pt x="37644" y="190388"/>
                  </a:lnTo>
                  <a:lnTo>
                    <a:pt x="35584" y="244548"/>
                  </a:lnTo>
                  <a:lnTo>
                    <a:pt x="28120" y="305427"/>
                  </a:lnTo>
                  <a:lnTo>
                    <a:pt x="26523" y="360522"/>
                  </a:lnTo>
                  <a:lnTo>
                    <a:pt x="22930" y="410772"/>
                  </a:lnTo>
                  <a:lnTo>
                    <a:pt x="11235" y="464084"/>
                  </a:lnTo>
                  <a:lnTo>
                    <a:pt x="0" y="500221"/>
                  </a:lnTo>
                  <a:lnTo>
                    <a:pt x="4219" y="445199"/>
                  </a:lnTo>
                  <a:lnTo>
                    <a:pt x="5793" y="397907"/>
                  </a:lnTo>
                  <a:lnTo>
                    <a:pt x="13148" y="345680"/>
                  </a:lnTo>
                  <a:lnTo>
                    <a:pt x="21567" y="287441"/>
                  </a:lnTo>
                  <a:lnTo>
                    <a:pt x="25751" y="234960"/>
                  </a:lnTo>
                  <a:lnTo>
                    <a:pt x="33933" y="175242"/>
                  </a:lnTo>
                  <a:lnTo>
                    <a:pt x="38774" y="120347"/>
                  </a:lnTo>
                  <a:lnTo>
                    <a:pt x="44497" y="67038"/>
                  </a:lnTo>
                  <a:lnTo>
                    <a:pt x="52021" y="7801"/>
                  </a:lnTo>
                  <a:lnTo>
                    <a:pt x="56165" y="1717"/>
                  </a:lnTo>
                  <a:lnTo>
                    <a:pt x="61268" y="0"/>
                  </a:lnTo>
                  <a:lnTo>
                    <a:pt x="67010" y="1195"/>
                  </a:lnTo>
                  <a:lnTo>
                    <a:pt x="72007" y="6672"/>
                  </a:lnTo>
                  <a:lnTo>
                    <a:pt x="97728" y="67582"/>
                  </a:lnTo>
                  <a:lnTo>
                    <a:pt x="112008" y="122763"/>
                  </a:lnTo>
                  <a:lnTo>
                    <a:pt x="127314" y="179075"/>
                  </a:lnTo>
                  <a:lnTo>
                    <a:pt x="141602" y="233353"/>
                  </a:lnTo>
                  <a:lnTo>
                    <a:pt x="155690" y="293857"/>
                  </a:lnTo>
                  <a:lnTo>
                    <a:pt x="169737" y="343113"/>
                  </a:lnTo>
                  <a:lnTo>
                    <a:pt x="180268" y="394695"/>
                  </a:lnTo>
                  <a:lnTo>
                    <a:pt x="194306" y="452112"/>
                  </a:lnTo>
                  <a:lnTo>
                    <a:pt x="215363" y="508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2758466" y="674474"/>
              <a:ext cx="178985" cy="9879"/>
            </a:xfrm>
            <a:custGeom>
              <a:avLst/>
              <a:gdLst/>
              <a:ahLst/>
              <a:cxnLst/>
              <a:rect l="0" t="0" r="0" b="0"/>
              <a:pathLst>
                <a:path w="178985" h="9879">
                  <a:moveTo>
                    <a:pt x="178984" y="9878"/>
                  </a:moveTo>
                  <a:lnTo>
                    <a:pt x="151428" y="2642"/>
                  </a:lnTo>
                  <a:lnTo>
                    <a:pt x="92086" y="0"/>
                  </a:lnTo>
                  <a:lnTo>
                    <a:pt x="29628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3203635" y="609172"/>
              <a:ext cx="149106" cy="370676"/>
            </a:xfrm>
            <a:custGeom>
              <a:avLst/>
              <a:gdLst/>
              <a:ahLst/>
              <a:cxnLst/>
              <a:rect l="0" t="0" r="0" b="0"/>
              <a:pathLst>
                <a:path w="149106" h="370676">
                  <a:moveTo>
                    <a:pt x="91784" y="117294"/>
                  </a:moveTo>
                  <a:lnTo>
                    <a:pt x="107425" y="99313"/>
                  </a:lnTo>
                  <a:lnTo>
                    <a:pt x="115503" y="82396"/>
                  </a:lnTo>
                  <a:lnTo>
                    <a:pt x="121039" y="47552"/>
                  </a:lnTo>
                  <a:lnTo>
                    <a:pt x="116095" y="27416"/>
                  </a:lnTo>
                  <a:lnTo>
                    <a:pt x="111501" y="18771"/>
                  </a:lnTo>
                  <a:lnTo>
                    <a:pt x="97038" y="6045"/>
                  </a:lnTo>
                  <a:lnTo>
                    <a:pt x="88267" y="1014"/>
                  </a:lnTo>
                  <a:lnTo>
                    <a:pt x="80081" y="0"/>
                  </a:lnTo>
                  <a:lnTo>
                    <a:pt x="64746" y="5112"/>
                  </a:lnTo>
                  <a:lnTo>
                    <a:pt x="42959" y="21144"/>
                  </a:lnTo>
                  <a:lnTo>
                    <a:pt x="15806" y="55927"/>
                  </a:lnTo>
                  <a:lnTo>
                    <a:pt x="3111" y="87413"/>
                  </a:lnTo>
                  <a:lnTo>
                    <a:pt x="0" y="124688"/>
                  </a:lnTo>
                  <a:lnTo>
                    <a:pt x="3418" y="147486"/>
                  </a:lnTo>
                  <a:lnTo>
                    <a:pt x="11956" y="166198"/>
                  </a:lnTo>
                  <a:lnTo>
                    <a:pt x="17509" y="174463"/>
                  </a:lnTo>
                  <a:lnTo>
                    <a:pt x="24720" y="178803"/>
                  </a:lnTo>
                  <a:lnTo>
                    <a:pt x="42091" y="180506"/>
                  </a:lnTo>
                  <a:lnTo>
                    <a:pt x="58390" y="174244"/>
                  </a:lnTo>
                  <a:lnTo>
                    <a:pt x="66012" y="169299"/>
                  </a:lnTo>
                  <a:lnTo>
                    <a:pt x="77600" y="154445"/>
                  </a:lnTo>
                  <a:lnTo>
                    <a:pt x="94572" y="116314"/>
                  </a:lnTo>
                  <a:lnTo>
                    <a:pt x="98322" y="114301"/>
                  </a:lnTo>
                  <a:lnTo>
                    <a:pt x="101992" y="117638"/>
                  </a:lnTo>
                  <a:lnTo>
                    <a:pt x="112746" y="147812"/>
                  </a:lnTo>
                  <a:lnTo>
                    <a:pt x="126860" y="210410"/>
                  </a:lnTo>
                  <a:lnTo>
                    <a:pt x="137402" y="261737"/>
                  </a:lnTo>
                  <a:lnTo>
                    <a:pt x="149105" y="315842"/>
                  </a:lnTo>
                  <a:lnTo>
                    <a:pt x="147286" y="342798"/>
                  </a:lnTo>
                  <a:lnTo>
                    <a:pt x="142823" y="353028"/>
                  </a:lnTo>
                  <a:lnTo>
                    <a:pt x="128506" y="367514"/>
                  </a:lnTo>
                  <a:lnTo>
                    <a:pt x="119775" y="370675"/>
                  </a:lnTo>
                  <a:lnTo>
                    <a:pt x="64665" y="370301"/>
                  </a:lnTo>
                  <a:lnTo>
                    <a:pt x="18085" y="369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3390176" y="615461"/>
              <a:ext cx="105286" cy="176882"/>
            </a:xfrm>
            <a:custGeom>
              <a:avLst/>
              <a:gdLst/>
              <a:ahLst/>
              <a:cxnLst/>
              <a:rect l="0" t="0" r="0" b="0"/>
              <a:pathLst>
                <a:path w="105286" h="176882">
                  <a:moveTo>
                    <a:pt x="0" y="100476"/>
                  </a:moveTo>
                  <a:lnTo>
                    <a:pt x="19128" y="154351"/>
                  </a:lnTo>
                  <a:lnTo>
                    <a:pt x="31924" y="176881"/>
                  </a:lnTo>
                  <a:lnTo>
                    <a:pt x="15083" y="129435"/>
                  </a:lnTo>
                  <a:lnTo>
                    <a:pt x="5539" y="70162"/>
                  </a:lnTo>
                  <a:lnTo>
                    <a:pt x="7230" y="37682"/>
                  </a:lnTo>
                  <a:lnTo>
                    <a:pt x="15302" y="19535"/>
                  </a:lnTo>
                  <a:lnTo>
                    <a:pt x="20730" y="11421"/>
                  </a:lnTo>
                  <a:lnTo>
                    <a:pt x="29028" y="6011"/>
                  </a:lnTo>
                  <a:lnTo>
                    <a:pt x="50725" y="0"/>
                  </a:lnTo>
                  <a:lnTo>
                    <a:pt x="105285" y="5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3531324" y="631709"/>
              <a:ext cx="118992" cy="159580"/>
            </a:xfrm>
            <a:custGeom>
              <a:avLst/>
              <a:gdLst/>
              <a:ahLst/>
              <a:cxnLst/>
              <a:rect l="0" t="0" r="0" b="0"/>
              <a:pathLst>
                <a:path w="118992" h="159580">
                  <a:moveTo>
                    <a:pt x="58893" y="21057"/>
                  </a:moveTo>
                  <a:lnTo>
                    <a:pt x="36536" y="26647"/>
                  </a:lnTo>
                  <a:lnTo>
                    <a:pt x="19321" y="38749"/>
                  </a:lnTo>
                  <a:lnTo>
                    <a:pt x="11455" y="46890"/>
                  </a:lnTo>
                  <a:lnTo>
                    <a:pt x="2714" y="68413"/>
                  </a:lnTo>
                  <a:lnTo>
                    <a:pt x="0" y="92407"/>
                  </a:lnTo>
                  <a:lnTo>
                    <a:pt x="2693" y="114770"/>
                  </a:lnTo>
                  <a:lnTo>
                    <a:pt x="10909" y="133287"/>
                  </a:lnTo>
                  <a:lnTo>
                    <a:pt x="16375" y="141501"/>
                  </a:lnTo>
                  <a:lnTo>
                    <a:pt x="31808" y="153746"/>
                  </a:lnTo>
                  <a:lnTo>
                    <a:pt x="40836" y="158650"/>
                  </a:lnTo>
                  <a:lnTo>
                    <a:pt x="50365" y="159579"/>
                  </a:lnTo>
                  <a:lnTo>
                    <a:pt x="70311" y="154372"/>
                  </a:lnTo>
                  <a:lnTo>
                    <a:pt x="95681" y="138287"/>
                  </a:lnTo>
                  <a:lnTo>
                    <a:pt x="107609" y="122292"/>
                  </a:lnTo>
                  <a:lnTo>
                    <a:pt x="115640" y="102316"/>
                  </a:lnTo>
                  <a:lnTo>
                    <a:pt x="118991" y="65931"/>
                  </a:lnTo>
                  <a:lnTo>
                    <a:pt x="115629" y="43341"/>
                  </a:lnTo>
                  <a:lnTo>
                    <a:pt x="107116" y="24722"/>
                  </a:lnTo>
                  <a:lnTo>
                    <a:pt x="101570" y="16481"/>
                  </a:lnTo>
                  <a:lnTo>
                    <a:pt x="89169" y="7325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3684974" y="642238"/>
              <a:ext cx="134115" cy="141209"/>
            </a:xfrm>
            <a:custGeom>
              <a:avLst/>
              <a:gdLst/>
              <a:ahLst/>
              <a:cxnLst/>
              <a:rect l="0" t="0" r="0" b="0"/>
              <a:pathLst>
                <a:path w="134115" h="141209">
                  <a:moveTo>
                    <a:pt x="0" y="21057"/>
                  </a:moveTo>
                  <a:lnTo>
                    <a:pt x="17958" y="74932"/>
                  </a:lnTo>
                  <a:lnTo>
                    <a:pt x="35149" y="126504"/>
                  </a:lnTo>
                  <a:lnTo>
                    <a:pt x="42150" y="133469"/>
                  </a:lnTo>
                  <a:lnTo>
                    <a:pt x="62407" y="141208"/>
                  </a:lnTo>
                  <a:lnTo>
                    <a:pt x="72020" y="140932"/>
                  </a:lnTo>
                  <a:lnTo>
                    <a:pt x="88941" y="134386"/>
                  </a:lnTo>
                  <a:lnTo>
                    <a:pt x="111621" y="117547"/>
                  </a:lnTo>
                  <a:lnTo>
                    <a:pt x="127569" y="92150"/>
                  </a:lnTo>
                  <a:lnTo>
                    <a:pt x="134114" y="568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3885015" y="581025"/>
              <a:ext cx="102573" cy="363099"/>
            </a:xfrm>
            <a:custGeom>
              <a:avLst/>
              <a:gdLst/>
              <a:ahLst/>
              <a:cxnLst/>
              <a:rect l="0" t="0" r="0" b="0"/>
              <a:pathLst>
                <a:path w="102573" h="363099">
                  <a:moveTo>
                    <a:pt x="0" y="187555"/>
                  </a:moveTo>
                  <a:lnTo>
                    <a:pt x="8333" y="225033"/>
                  </a:lnTo>
                  <a:lnTo>
                    <a:pt x="15684" y="276456"/>
                  </a:lnTo>
                  <a:lnTo>
                    <a:pt x="27232" y="331674"/>
                  </a:lnTo>
                  <a:lnTo>
                    <a:pt x="30296" y="363098"/>
                  </a:lnTo>
                  <a:lnTo>
                    <a:pt x="31012" y="351362"/>
                  </a:lnTo>
                  <a:lnTo>
                    <a:pt x="23177" y="296517"/>
                  </a:lnTo>
                  <a:lnTo>
                    <a:pt x="18566" y="248696"/>
                  </a:lnTo>
                  <a:lnTo>
                    <a:pt x="12116" y="185724"/>
                  </a:lnTo>
                  <a:lnTo>
                    <a:pt x="10999" y="136840"/>
                  </a:lnTo>
                  <a:lnTo>
                    <a:pt x="10622" y="76325"/>
                  </a:lnTo>
                  <a:lnTo>
                    <a:pt x="13666" y="22431"/>
                  </a:lnTo>
                  <a:lnTo>
                    <a:pt x="16130" y="10792"/>
                  </a:lnTo>
                  <a:lnTo>
                    <a:pt x="21282" y="4202"/>
                  </a:lnTo>
                  <a:lnTo>
                    <a:pt x="28226" y="979"/>
                  </a:lnTo>
                  <a:lnTo>
                    <a:pt x="36365" y="0"/>
                  </a:lnTo>
                  <a:lnTo>
                    <a:pt x="51647" y="5151"/>
                  </a:lnTo>
                  <a:lnTo>
                    <a:pt x="80522" y="27522"/>
                  </a:lnTo>
                  <a:lnTo>
                    <a:pt x="96128" y="53180"/>
                  </a:lnTo>
                  <a:lnTo>
                    <a:pt x="102572" y="94188"/>
                  </a:lnTo>
                  <a:lnTo>
                    <a:pt x="97840" y="117202"/>
                  </a:lnTo>
                  <a:lnTo>
                    <a:pt x="86768" y="135230"/>
                  </a:lnTo>
                  <a:lnTo>
                    <a:pt x="70149" y="151041"/>
                  </a:lnTo>
                  <a:lnTo>
                    <a:pt x="61974" y="155024"/>
                  </a:lnTo>
                  <a:lnTo>
                    <a:pt x="31586" y="155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4183993" y="568538"/>
              <a:ext cx="117776" cy="183368"/>
            </a:xfrm>
            <a:custGeom>
              <a:avLst/>
              <a:gdLst/>
              <a:ahLst/>
              <a:cxnLst/>
              <a:rect l="0" t="0" r="0" b="0"/>
              <a:pathLst>
                <a:path w="117776" h="183368">
                  <a:moveTo>
                    <a:pt x="69520" y="21057"/>
                  </a:moveTo>
                  <a:lnTo>
                    <a:pt x="52752" y="15468"/>
                  </a:lnTo>
                  <a:lnTo>
                    <a:pt x="45473" y="16161"/>
                  </a:lnTo>
                  <a:lnTo>
                    <a:pt x="31146" y="23171"/>
                  </a:lnTo>
                  <a:lnTo>
                    <a:pt x="9927" y="51449"/>
                  </a:lnTo>
                  <a:lnTo>
                    <a:pt x="0" y="89464"/>
                  </a:lnTo>
                  <a:lnTo>
                    <a:pt x="2648" y="130363"/>
                  </a:lnTo>
                  <a:lnTo>
                    <a:pt x="16430" y="166528"/>
                  </a:lnTo>
                  <a:lnTo>
                    <a:pt x="24768" y="174190"/>
                  </a:lnTo>
                  <a:lnTo>
                    <a:pt x="46511" y="182703"/>
                  </a:lnTo>
                  <a:lnTo>
                    <a:pt x="68652" y="183367"/>
                  </a:lnTo>
                  <a:lnTo>
                    <a:pt x="79470" y="181906"/>
                  </a:lnTo>
                  <a:lnTo>
                    <a:pt x="97728" y="170925"/>
                  </a:lnTo>
                  <a:lnTo>
                    <a:pt x="105873" y="163083"/>
                  </a:lnTo>
                  <a:lnTo>
                    <a:pt x="114923" y="141892"/>
                  </a:lnTo>
                  <a:lnTo>
                    <a:pt x="117775" y="115706"/>
                  </a:lnTo>
                  <a:lnTo>
                    <a:pt x="111633" y="70418"/>
                  </a:lnTo>
                  <a:lnTo>
                    <a:pt x="95516" y="34903"/>
                  </a:lnTo>
                  <a:lnTo>
                    <a:pt x="77092" y="11382"/>
                  </a:lnTo>
                  <a:lnTo>
                    <a:pt x="589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4349134" y="428850"/>
              <a:ext cx="93893" cy="350259"/>
            </a:xfrm>
            <a:custGeom>
              <a:avLst/>
              <a:gdLst/>
              <a:ahLst/>
              <a:cxnLst/>
              <a:rect l="0" t="0" r="0" b="0"/>
              <a:pathLst>
                <a:path w="93893" h="350259">
                  <a:moveTo>
                    <a:pt x="41249" y="350258"/>
                  </a:moveTo>
                  <a:lnTo>
                    <a:pt x="35660" y="291642"/>
                  </a:lnTo>
                  <a:lnTo>
                    <a:pt x="23038" y="231925"/>
                  </a:lnTo>
                  <a:lnTo>
                    <a:pt x="15165" y="177795"/>
                  </a:lnTo>
                  <a:lnTo>
                    <a:pt x="3515" y="122043"/>
                  </a:lnTo>
                  <a:lnTo>
                    <a:pt x="0" y="65969"/>
                  </a:lnTo>
                  <a:lnTo>
                    <a:pt x="1859" y="40244"/>
                  </a:lnTo>
                  <a:lnTo>
                    <a:pt x="10484" y="21011"/>
                  </a:lnTo>
                  <a:lnTo>
                    <a:pt x="25236" y="7784"/>
                  </a:lnTo>
                  <a:lnTo>
                    <a:pt x="34083" y="2619"/>
                  </a:lnTo>
                  <a:lnTo>
                    <a:pt x="53272" y="0"/>
                  </a:lnTo>
                  <a:lnTo>
                    <a:pt x="63302" y="939"/>
                  </a:lnTo>
                  <a:lnTo>
                    <a:pt x="71159" y="3905"/>
                  </a:lnTo>
                  <a:lnTo>
                    <a:pt x="93892" y="23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4316684" y="58959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4908475" y="368497"/>
              <a:ext cx="18862" cy="410612"/>
            </a:xfrm>
            <a:custGeom>
              <a:avLst/>
              <a:gdLst/>
              <a:ahLst/>
              <a:cxnLst/>
              <a:rect l="0" t="0" r="0" b="0"/>
              <a:pathLst>
                <a:path w="18862" h="410612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7938" y="212501"/>
                  </a:lnTo>
                  <a:lnTo>
                    <a:pt x="8216" y="268724"/>
                  </a:lnTo>
                  <a:lnTo>
                    <a:pt x="9480" y="331718"/>
                  </a:lnTo>
                  <a:lnTo>
                    <a:pt x="16661" y="382983"/>
                  </a:lnTo>
                  <a:lnTo>
                    <a:pt x="1886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4748354" y="357968"/>
              <a:ext cx="200041" cy="212766"/>
            </a:xfrm>
            <a:custGeom>
              <a:avLst/>
              <a:gdLst/>
              <a:ahLst/>
              <a:cxnLst/>
              <a:rect l="0" t="0" r="0" b="0"/>
              <a:pathLst>
                <a:path w="200041" h="212766">
                  <a:moveTo>
                    <a:pt x="200040" y="178985"/>
                  </a:moveTo>
                  <a:lnTo>
                    <a:pt x="177683" y="178985"/>
                  </a:lnTo>
                  <a:lnTo>
                    <a:pt x="123049" y="195651"/>
                  </a:lnTo>
                  <a:lnTo>
                    <a:pt x="83251" y="204980"/>
                  </a:lnTo>
                  <a:lnTo>
                    <a:pt x="56887" y="212765"/>
                  </a:lnTo>
                  <a:lnTo>
                    <a:pt x="33471" y="212326"/>
                  </a:lnTo>
                  <a:lnTo>
                    <a:pt x="14485" y="205111"/>
                  </a:lnTo>
                  <a:lnTo>
                    <a:pt x="6146" y="199912"/>
                  </a:lnTo>
                  <a:lnTo>
                    <a:pt x="1757" y="191767"/>
                  </a:lnTo>
                  <a:lnTo>
                    <a:pt x="0" y="170238"/>
                  </a:lnTo>
                  <a:lnTo>
                    <a:pt x="11451" y="109809"/>
                  </a:lnTo>
                  <a:lnTo>
                    <a:pt x="19158" y="50027"/>
                  </a:lnTo>
                  <a:lnTo>
                    <a:pt x="315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5161688" y="501875"/>
              <a:ext cx="334188" cy="217101"/>
            </a:xfrm>
            <a:custGeom>
              <a:avLst/>
              <a:gdLst/>
              <a:ahLst/>
              <a:cxnLst/>
              <a:rect l="0" t="0" r="0" b="0"/>
              <a:pathLst>
                <a:path w="334188" h="217101">
                  <a:moveTo>
                    <a:pt x="102560" y="45606"/>
                  </a:moveTo>
                  <a:lnTo>
                    <a:pt x="91382" y="34428"/>
                  </a:lnTo>
                  <a:lnTo>
                    <a:pt x="84580" y="32305"/>
                  </a:lnTo>
                  <a:lnTo>
                    <a:pt x="67663" y="33066"/>
                  </a:lnTo>
                  <a:lnTo>
                    <a:pt x="51565" y="40423"/>
                  </a:lnTo>
                  <a:lnTo>
                    <a:pt x="36612" y="52661"/>
                  </a:lnTo>
                  <a:lnTo>
                    <a:pt x="16210" y="79282"/>
                  </a:lnTo>
                  <a:lnTo>
                    <a:pt x="3405" y="110567"/>
                  </a:lnTo>
                  <a:lnTo>
                    <a:pt x="0" y="135699"/>
                  </a:lnTo>
                  <a:lnTo>
                    <a:pt x="4725" y="159347"/>
                  </a:lnTo>
                  <a:lnTo>
                    <a:pt x="20540" y="189272"/>
                  </a:lnTo>
                  <a:lnTo>
                    <a:pt x="34521" y="204214"/>
                  </a:lnTo>
                  <a:lnTo>
                    <a:pt x="52434" y="214755"/>
                  </a:lnTo>
                  <a:lnTo>
                    <a:pt x="72093" y="217100"/>
                  </a:lnTo>
                  <a:lnTo>
                    <a:pt x="92529" y="213073"/>
                  </a:lnTo>
                  <a:lnTo>
                    <a:pt x="122595" y="197651"/>
                  </a:lnTo>
                  <a:lnTo>
                    <a:pt x="139151" y="184932"/>
                  </a:lnTo>
                  <a:lnTo>
                    <a:pt x="156036" y="159028"/>
                  </a:lnTo>
                  <a:lnTo>
                    <a:pt x="162859" y="117947"/>
                  </a:lnTo>
                  <a:lnTo>
                    <a:pt x="159291" y="79909"/>
                  </a:lnTo>
                  <a:lnTo>
                    <a:pt x="150781" y="60462"/>
                  </a:lnTo>
                  <a:lnTo>
                    <a:pt x="145236" y="52001"/>
                  </a:lnTo>
                  <a:lnTo>
                    <a:pt x="140369" y="49869"/>
                  </a:lnTo>
                  <a:lnTo>
                    <a:pt x="135956" y="51958"/>
                  </a:lnTo>
                  <a:lnTo>
                    <a:pt x="131843" y="56860"/>
                  </a:lnTo>
                  <a:lnTo>
                    <a:pt x="132610" y="62467"/>
                  </a:lnTo>
                  <a:lnTo>
                    <a:pt x="176478" y="120395"/>
                  </a:lnTo>
                  <a:lnTo>
                    <a:pt x="218393" y="179453"/>
                  </a:lnTo>
                  <a:lnTo>
                    <a:pt x="246454" y="209956"/>
                  </a:lnTo>
                  <a:lnTo>
                    <a:pt x="249962" y="211324"/>
                  </a:lnTo>
                  <a:lnTo>
                    <a:pt x="251131" y="208728"/>
                  </a:lnTo>
                  <a:lnTo>
                    <a:pt x="244602" y="179343"/>
                  </a:lnTo>
                  <a:lnTo>
                    <a:pt x="216166" y="119031"/>
                  </a:lnTo>
                  <a:lnTo>
                    <a:pt x="210311" y="82050"/>
                  </a:lnTo>
                  <a:lnTo>
                    <a:pt x="214165" y="41457"/>
                  </a:lnTo>
                  <a:lnTo>
                    <a:pt x="219078" y="31141"/>
                  </a:lnTo>
                  <a:lnTo>
                    <a:pt x="233895" y="16561"/>
                  </a:lnTo>
                  <a:lnTo>
                    <a:pt x="261967" y="1775"/>
                  </a:lnTo>
                  <a:lnTo>
                    <a:pt x="282202" y="0"/>
                  </a:lnTo>
                  <a:lnTo>
                    <a:pt x="310205" y="5577"/>
                  </a:lnTo>
                  <a:lnTo>
                    <a:pt x="334187" y="14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5653803" y="569796"/>
              <a:ext cx="221099" cy="146142"/>
            </a:xfrm>
            <a:custGeom>
              <a:avLst/>
              <a:gdLst/>
              <a:ahLst/>
              <a:cxnLst/>
              <a:rect l="0" t="0" r="0" b="0"/>
              <a:pathLst>
                <a:path w="221099" h="146142">
                  <a:moveTo>
                    <a:pt x="0" y="40856"/>
                  </a:moveTo>
                  <a:lnTo>
                    <a:pt x="5589" y="99473"/>
                  </a:lnTo>
                  <a:lnTo>
                    <a:pt x="15618" y="137053"/>
                  </a:lnTo>
                  <a:lnTo>
                    <a:pt x="11129" y="82355"/>
                  </a:lnTo>
                  <a:lnTo>
                    <a:pt x="13766" y="21411"/>
                  </a:lnTo>
                  <a:lnTo>
                    <a:pt x="16197" y="6836"/>
                  </a:lnTo>
                  <a:lnTo>
                    <a:pt x="21326" y="629"/>
                  </a:lnTo>
                  <a:lnTo>
                    <a:pt x="28255" y="0"/>
                  </a:lnTo>
                  <a:lnTo>
                    <a:pt x="36384" y="3090"/>
                  </a:lnTo>
                  <a:lnTo>
                    <a:pt x="48536" y="15883"/>
                  </a:lnTo>
                  <a:lnTo>
                    <a:pt x="84792" y="73022"/>
                  </a:lnTo>
                  <a:lnTo>
                    <a:pt x="91623" y="83357"/>
                  </a:lnTo>
                  <a:lnTo>
                    <a:pt x="97347" y="85568"/>
                  </a:lnTo>
                  <a:lnTo>
                    <a:pt x="102332" y="82362"/>
                  </a:lnTo>
                  <a:lnTo>
                    <a:pt x="132019" y="41729"/>
                  </a:lnTo>
                  <a:lnTo>
                    <a:pt x="149922" y="30326"/>
                  </a:lnTo>
                  <a:lnTo>
                    <a:pt x="158440" y="29157"/>
                  </a:lnTo>
                  <a:lnTo>
                    <a:pt x="174143" y="34097"/>
                  </a:lnTo>
                  <a:lnTo>
                    <a:pt x="196137" y="55621"/>
                  </a:lnTo>
                  <a:lnTo>
                    <a:pt x="211883" y="89815"/>
                  </a:lnTo>
                  <a:lnTo>
                    <a:pt x="221098" y="146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5930260" y="579067"/>
              <a:ext cx="119239" cy="163575"/>
            </a:xfrm>
            <a:custGeom>
              <a:avLst/>
              <a:gdLst/>
              <a:ahLst/>
              <a:cxnLst/>
              <a:rect l="0" t="0" r="0" b="0"/>
              <a:pathLst>
                <a:path w="119239" h="163575">
                  <a:moveTo>
                    <a:pt x="60455" y="10528"/>
                  </a:moveTo>
                  <a:lnTo>
                    <a:pt x="36408" y="20104"/>
                  </a:lnTo>
                  <a:lnTo>
                    <a:pt x="22081" y="30772"/>
                  </a:lnTo>
                  <a:lnTo>
                    <a:pt x="6451" y="55521"/>
                  </a:lnTo>
                  <a:lnTo>
                    <a:pt x="0" y="90670"/>
                  </a:lnTo>
                  <a:lnTo>
                    <a:pt x="3678" y="125131"/>
                  </a:lnTo>
                  <a:lnTo>
                    <a:pt x="12214" y="143741"/>
                  </a:lnTo>
                  <a:lnTo>
                    <a:pt x="17766" y="151979"/>
                  </a:lnTo>
                  <a:lnTo>
                    <a:pt x="26146" y="157472"/>
                  </a:lnTo>
                  <a:lnTo>
                    <a:pt x="47936" y="163574"/>
                  </a:lnTo>
                  <a:lnTo>
                    <a:pt x="70099" y="160047"/>
                  </a:lnTo>
                  <a:lnTo>
                    <a:pt x="99187" y="144907"/>
                  </a:lnTo>
                  <a:lnTo>
                    <a:pt x="107333" y="138719"/>
                  </a:lnTo>
                  <a:lnTo>
                    <a:pt x="116385" y="116245"/>
                  </a:lnTo>
                  <a:lnTo>
                    <a:pt x="119238" y="87929"/>
                  </a:lnTo>
                  <a:lnTo>
                    <a:pt x="116606" y="59747"/>
                  </a:lnTo>
                  <a:lnTo>
                    <a:pt x="108418" y="37862"/>
                  </a:lnTo>
                  <a:lnTo>
                    <a:pt x="96979" y="21507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6074943" y="526424"/>
              <a:ext cx="136871" cy="172450"/>
            </a:xfrm>
            <a:custGeom>
              <a:avLst/>
              <a:gdLst/>
              <a:ahLst/>
              <a:cxnLst/>
              <a:rect l="0" t="0" r="0" b="0"/>
              <a:pathLst>
                <a:path w="136871" h="172450">
                  <a:moveTo>
                    <a:pt x="0" y="84228"/>
                  </a:moveTo>
                  <a:lnTo>
                    <a:pt x="49498" y="139316"/>
                  </a:lnTo>
                  <a:lnTo>
                    <a:pt x="73771" y="172449"/>
                  </a:lnTo>
                  <a:lnTo>
                    <a:pt x="74917" y="171118"/>
                  </a:lnTo>
                  <a:lnTo>
                    <a:pt x="62354" y="113275"/>
                  </a:lnTo>
                  <a:lnTo>
                    <a:pt x="54561" y="59160"/>
                  </a:lnTo>
                  <a:lnTo>
                    <a:pt x="58800" y="22988"/>
                  </a:lnTo>
                  <a:lnTo>
                    <a:pt x="64936" y="15326"/>
                  </a:lnTo>
                  <a:lnTo>
                    <a:pt x="84232" y="681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6274984" y="536671"/>
              <a:ext cx="157928" cy="196236"/>
            </a:xfrm>
            <a:custGeom>
              <a:avLst/>
              <a:gdLst/>
              <a:ahLst/>
              <a:cxnLst/>
              <a:rect l="0" t="0" r="0" b="0"/>
              <a:pathLst>
                <a:path w="157928" h="196236">
                  <a:moveTo>
                    <a:pt x="0" y="63453"/>
                  </a:moveTo>
                  <a:lnTo>
                    <a:pt x="17981" y="79094"/>
                  </a:lnTo>
                  <a:lnTo>
                    <a:pt x="34898" y="87172"/>
                  </a:lnTo>
                  <a:lnTo>
                    <a:pt x="54114" y="88423"/>
                  </a:lnTo>
                  <a:lnTo>
                    <a:pt x="100636" y="79694"/>
                  </a:lnTo>
                  <a:lnTo>
                    <a:pt x="110375" y="74280"/>
                  </a:lnTo>
                  <a:lnTo>
                    <a:pt x="124315" y="58906"/>
                  </a:lnTo>
                  <a:lnTo>
                    <a:pt x="127330" y="49893"/>
                  </a:lnTo>
                  <a:lnTo>
                    <a:pt x="127561" y="30520"/>
                  </a:lnTo>
                  <a:lnTo>
                    <a:pt x="117525" y="13331"/>
                  </a:lnTo>
                  <a:lnTo>
                    <a:pt x="109935" y="5472"/>
                  </a:lnTo>
                  <a:lnTo>
                    <a:pt x="101366" y="1402"/>
                  </a:lnTo>
                  <a:lnTo>
                    <a:pt x="82486" y="0"/>
                  </a:lnTo>
                  <a:lnTo>
                    <a:pt x="65516" y="6396"/>
                  </a:lnTo>
                  <a:lnTo>
                    <a:pt x="50175" y="18207"/>
                  </a:lnTo>
                  <a:lnTo>
                    <a:pt x="14175" y="64427"/>
                  </a:lnTo>
                  <a:lnTo>
                    <a:pt x="6300" y="88062"/>
                  </a:lnTo>
                  <a:lnTo>
                    <a:pt x="3970" y="112995"/>
                  </a:lnTo>
                  <a:lnTo>
                    <a:pt x="6834" y="135774"/>
                  </a:lnTo>
                  <a:lnTo>
                    <a:pt x="15125" y="154477"/>
                  </a:lnTo>
                  <a:lnTo>
                    <a:pt x="39512" y="185548"/>
                  </a:lnTo>
                  <a:lnTo>
                    <a:pt x="59285" y="193757"/>
                  </a:lnTo>
                  <a:lnTo>
                    <a:pt x="82501" y="196235"/>
                  </a:lnTo>
                  <a:lnTo>
                    <a:pt x="143737" y="183279"/>
                  </a:lnTo>
                  <a:lnTo>
                    <a:pt x="157927" y="179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6719376" y="558010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33630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6738238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6825922" y="536953"/>
              <a:ext cx="112560" cy="164943"/>
            </a:xfrm>
            <a:custGeom>
              <a:avLst/>
              <a:gdLst/>
              <a:ahLst/>
              <a:cxnLst/>
              <a:rect l="0" t="0" r="0" b="0"/>
              <a:pathLst>
                <a:path w="112560" h="164943">
                  <a:moveTo>
                    <a:pt x="91300" y="0"/>
                  </a:moveTo>
                  <a:lnTo>
                    <a:pt x="32684" y="5589"/>
                  </a:lnTo>
                  <a:lnTo>
                    <a:pt x="12217" y="14572"/>
                  </a:lnTo>
                  <a:lnTo>
                    <a:pt x="3483" y="20243"/>
                  </a:lnTo>
                  <a:lnTo>
                    <a:pt x="0" y="26364"/>
                  </a:lnTo>
                  <a:lnTo>
                    <a:pt x="18" y="32784"/>
                  </a:lnTo>
                  <a:lnTo>
                    <a:pt x="2370" y="39403"/>
                  </a:lnTo>
                  <a:lnTo>
                    <a:pt x="22446" y="59898"/>
                  </a:lnTo>
                  <a:lnTo>
                    <a:pt x="81198" y="87142"/>
                  </a:lnTo>
                  <a:lnTo>
                    <a:pt x="106895" y="103679"/>
                  </a:lnTo>
                  <a:lnTo>
                    <a:pt x="111055" y="112403"/>
                  </a:lnTo>
                  <a:lnTo>
                    <a:pt x="112559" y="134575"/>
                  </a:lnTo>
                  <a:lnTo>
                    <a:pt x="108982" y="143529"/>
                  </a:lnTo>
                  <a:lnTo>
                    <a:pt x="95650" y="156597"/>
                  </a:lnTo>
                  <a:lnTo>
                    <a:pt x="74906" y="163185"/>
                  </a:lnTo>
                  <a:lnTo>
                    <a:pt x="62824" y="164942"/>
                  </a:lnTo>
                  <a:lnTo>
                    <a:pt x="43159" y="160655"/>
                  </a:lnTo>
                  <a:lnTo>
                    <a:pt x="707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7016442" y="400082"/>
              <a:ext cx="37652" cy="315856"/>
            </a:xfrm>
            <a:custGeom>
              <a:avLst/>
              <a:gdLst/>
              <a:ahLst/>
              <a:cxnLst/>
              <a:rect l="0" t="0" r="0" b="0"/>
              <a:pathLst>
                <a:path w="37652" h="315856">
                  <a:moveTo>
                    <a:pt x="6065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8" y="135646"/>
                  </a:lnTo>
                  <a:lnTo>
                    <a:pt x="17382" y="193431"/>
                  </a:lnTo>
                  <a:lnTo>
                    <a:pt x="25199" y="254888"/>
                  </a:lnTo>
                  <a:lnTo>
                    <a:pt x="3765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7130543" y="574015"/>
              <a:ext cx="186764" cy="131395"/>
            </a:xfrm>
            <a:custGeom>
              <a:avLst/>
              <a:gdLst/>
              <a:ahLst/>
              <a:cxnLst/>
              <a:rect l="0" t="0" r="0" b="0"/>
              <a:pathLst>
                <a:path w="186764" h="131395">
                  <a:moveTo>
                    <a:pt x="60421" y="89280"/>
                  </a:moveTo>
                  <a:lnTo>
                    <a:pt x="68753" y="51802"/>
                  </a:lnTo>
                  <a:lnTo>
                    <a:pt x="67179" y="16954"/>
                  </a:lnTo>
                  <a:lnTo>
                    <a:pt x="64927" y="5968"/>
                  </a:lnTo>
                  <a:lnTo>
                    <a:pt x="59915" y="983"/>
                  </a:lnTo>
                  <a:lnTo>
                    <a:pt x="53065" y="0"/>
                  </a:lnTo>
                  <a:lnTo>
                    <a:pt x="44988" y="1684"/>
                  </a:lnTo>
                  <a:lnTo>
                    <a:pt x="29775" y="12914"/>
                  </a:lnTo>
                  <a:lnTo>
                    <a:pt x="16385" y="29603"/>
                  </a:lnTo>
                  <a:lnTo>
                    <a:pt x="6534" y="48719"/>
                  </a:lnTo>
                  <a:lnTo>
                    <a:pt x="0" y="84801"/>
                  </a:lnTo>
                  <a:lnTo>
                    <a:pt x="4711" y="108346"/>
                  </a:lnTo>
                  <a:lnTo>
                    <a:pt x="9242" y="119538"/>
                  </a:lnTo>
                  <a:lnTo>
                    <a:pt x="15773" y="125830"/>
                  </a:lnTo>
                  <a:lnTo>
                    <a:pt x="23637" y="128854"/>
                  </a:lnTo>
                  <a:lnTo>
                    <a:pt x="32388" y="129701"/>
                  </a:lnTo>
                  <a:lnTo>
                    <a:pt x="48352" y="124402"/>
                  </a:lnTo>
                  <a:lnTo>
                    <a:pt x="55885" y="119714"/>
                  </a:lnTo>
                  <a:lnTo>
                    <a:pt x="67373" y="105146"/>
                  </a:lnTo>
                  <a:lnTo>
                    <a:pt x="84281" y="67197"/>
                  </a:lnTo>
                  <a:lnTo>
                    <a:pt x="88026" y="65200"/>
                  </a:lnTo>
                  <a:lnTo>
                    <a:pt x="91692" y="68547"/>
                  </a:lnTo>
                  <a:lnTo>
                    <a:pt x="124489" y="118699"/>
                  </a:lnTo>
                  <a:lnTo>
                    <a:pt x="131209" y="126440"/>
                  </a:lnTo>
                  <a:lnTo>
                    <a:pt x="140368" y="130431"/>
                  </a:lnTo>
                  <a:lnTo>
                    <a:pt x="186763" y="131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7327834" y="580868"/>
              <a:ext cx="115814" cy="125982"/>
            </a:xfrm>
            <a:custGeom>
              <a:avLst/>
              <a:gdLst/>
              <a:ahLst/>
              <a:cxnLst/>
              <a:rect l="0" t="0" r="0" b="0"/>
              <a:pathLst>
                <a:path w="115814" h="125982">
                  <a:moveTo>
                    <a:pt x="0" y="29784"/>
                  </a:moveTo>
                  <a:lnTo>
                    <a:pt x="0" y="88401"/>
                  </a:lnTo>
                  <a:lnTo>
                    <a:pt x="6065" y="125981"/>
                  </a:lnTo>
                  <a:lnTo>
                    <a:pt x="1544" y="96836"/>
                  </a:lnTo>
                  <a:lnTo>
                    <a:pt x="2542" y="33588"/>
                  </a:lnTo>
                  <a:lnTo>
                    <a:pt x="11269" y="10418"/>
                  </a:lnTo>
                  <a:lnTo>
                    <a:pt x="18041" y="4005"/>
                  </a:lnTo>
                  <a:lnTo>
                    <a:pt x="26065" y="900"/>
                  </a:lnTo>
                  <a:lnTo>
                    <a:pt x="34924" y="0"/>
                  </a:lnTo>
                  <a:lnTo>
                    <a:pt x="51007" y="5238"/>
                  </a:lnTo>
                  <a:lnTo>
                    <a:pt x="80395" y="27665"/>
                  </a:lnTo>
                  <a:lnTo>
                    <a:pt x="96091" y="53333"/>
                  </a:lnTo>
                  <a:lnTo>
                    <a:pt x="107194" y="105906"/>
                  </a:lnTo>
                  <a:lnTo>
                    <a:pt x="115813" y="124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7488530" y="412196"/>
              <a:ext cx="123417" cy="314320"/>
            </a:xfrm>
            <a:custGeom>
              <a:avLst/>
              <a:gdLst/>
              <a:ahLst/>
              <a:cxnLst/>
              <a:rect l="0" t="0" r="0" b="0"/>
              <a:pathLst>
                <a:path w="123417" h="314320">
                  <a:moveTo>
                    <a:pt x="18289" y="251099"/>
                  </a:moveTo>
                  <a:lnTo>
                    <a:pt x="66163" y="205318"/>
                  </a:lnTo>
                  <a:lnTo>
                    <a:pt x="71262" y="196012"/>
                  </a:lnTo>
                  <a:lnTo>
                    <a:pt x="72321" y="187468"/>
                  </a:lnTo>
                  <a:lnTo>
                    <a:pt x="67259" y="171736"/>
                  </a:lnTo>
                  <a:lnTo>
                    <a:pt x="61464" y="167774"/>
                  </a:lnTo>
                  <a:lnTo>
                    <a:pt x="45666" y="166493"/>
                  </a:lnTo>
                  <a:lnTo>
                    <a:pt x="37710" y="170128"/>
                  </a:lnTo>
                  <a:lnTo>
                    <a:pt x="22631" y="183526"/>
                  </a:lnTo>
                  <a:lnTo>
                    <a:pt x="6577" y="210800"/>
                  </a:lnTo>
                  <a:lnTo>
                    <a:pt x="0" y="246697"/>
                  </a:lnTo>
                  <a:lnTo>
                    <a:pt x="3642" y="281380"/>
                  </a:lnTo>
                  <a:lnTo>
                    <a:pt x="12168" y="300042"/>
                  </a:lnTo>
                  <a:lnTo>
                    <a:pt x="17718" y="308294"/>
                  </a:lnTo>
                  <a:lnTo>
                    <a:pt x="24927" y="312626"/>
                  </a:lnTo>
                  <a:lnTo>
                    <a:pt x="42296" y="314319"/>
                  </a:lnTo>
                  <a:lnTo>
                    <a:pt x="58594" y="308053"/>
                  </a:lnTo>
                  <a:lnTo>
                    <a:pt x="66215" y="303106"/>
                  </a:lnTo>
                  <a:lnTo>
                    <a:pt x="77804" y="288251"/>
                  </a:lnTo>
                  <a:lnTo>
                    <a:pt x="100365" y="238940"/>
                  </a:lnTo>
                  <a:lnTo>
                    <a:pt x="109288" y="189915"/>
                  </a:lnTo>
                  <a:lnTo>
                    <a:pt x="119538" y="135418"/>
                  </a:lnTo>
                  <a:lnTo>
                    <a:pt x="122378" y="87621"/>
                  </a:lnTo>
                  <a:lnTo>
                    <a:pt x="123219" y="37585"/>
                  </a:lnTo>
                  <a:lnTo>
                    <a:pt x="123416" y="7245"/>
                  </a:lnTo>
                  <a:lnTo>
                    <a:pt x="119959" y="792"/>
                  </a:lnTo>
                  <a:lnTo>
                    <a:pt x="114145" y="0"/>
                  </a:lnTo>
                  <a:lnTo>
                    <a:pt x="106759" y="2981"/>
                  </a:lnTo>
                  <a:lnTo>
                    <a:pt x="101836" y="10818"/>
                  </a:lnTo>
                  <a:lnTo>
                    <a:pt x="96365" y="35123"/>
                  </a:lnTo>
                  <a:lnTo>
                    <a:pt x="100088" y="98386"/>
                  </a:lnTo>
                  <a:lnTo>
                    <a:pt x="101797" y="149829"/>
                  </a:lnTo>
                  <a:lnTo>
                    <a:pt x="102303" y="200946"/>
                  </a:lnTo>
                  <a:lnTo>
                    <a:pt x="102474" y="260733"/>
                  </a:lnTo>
                  <a:lnTo>
                    <a:pt x="103667" y="285796"/>
                  </a:lnTo>
                  <a:lnTo>
                    <a:pt x="113045" y="31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7675274" y="547481"/>
              <a:ext cx="155158" cy="200043"/>
            </a:xfrm>
            <a:custGeom>
              <a:avLst/>
              <a:gdLst/>
              <a:ahLst/>
              <a:cxnLst/>
              <a:rect l="0" t="0" r="0" b="0"/>
              <a:pathLst>
                <a:path w="155158" h="200043">
                  <a:moveTo>
                    <a:pt x="126342" y="0"/>
                  </a:moveTo>
                  <a:lnTo>
                    <a:pt x="72468" y="25194"/>
                  </a:lnTo>
                  <a:lnTo>
                    <a:pt x="52096" y="33814"/>
                  </a:lnTo>
                  <a:lnTo>
                    <a:pt x="37582" y="47784"/>
                  </a:lnTo>
                  <a:lnTo>
                    <a:pt x="32074" y="56423"/>
                  </a:lnTo>
                  <a:lnTo>
                    <a:pt x="30741" y="65691"/>
                  </a:lnTo>
                  <a:lnTo>
                    <a:pt x="35500" y="85348"/>
                  </a:lnTo>
                  <a:lnTo>
                    <a:pt x="48533" y="99544"/>
                  </a:lnTo>
                  <a:lnTo>
                    <a:pt x="56922" y="104967"/>
                  </a:lnTo>
                  <a:lnTo>
                    <a:pt x="114182" y="117505"/>
                  </a:lnTo>
                  <a:lnTo>
                    <a:pt x="134976" y="124754"/>
                  </a:lnTo>
                  <a:lnTo>
                    <a:pt x="152016" y="135775"/>
                  </a:lnTo>
                  <a:lnTo>
                    <a:pt x="155157" y="141989"/>
                  </a:lnTo>
                  <a:lnTo>
                    <a:pt x="154910" y="148472"/>
                  </a:lnTo>
                  <a:lnTo>
                    <a:pt x="148398" y="161914"/>
                  </a:lnTo>
                  <a:lnTo>
                    <a:pt x="137704" y="175687"/>
                  </a:lnTo>
                  <a:lnTo>
                    <a:pt x="118914" y="186488"/>
                  </a:lnTo>
                  <a:lnTo>
                    <a:pt x="93795" y="194018"/>
                  </a:lnTo>
                  <a:lnTo>
                    <a:pt x="36249" y="19885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1" name="Group 330"/>
          <p:cNvGrpSpPr/>
          <p:nvPr/>
        </p:nvGrpSpPr>
        <p:grpSpPr>
          <a:xfrm>
            <a:off x="8130652" y="210569"/>
            <a:ext cx="899654" cy="758053"/>
            <a:chOff x="8130652" y="210569"/>
            <a:chExt cx="899654" cy="758053"/>
          </a:xfrm>
        </p:grpSpPr>
        <p:sp>
          <p:nvSpPr>
            <p:cNvPr id="324" name="Freeform 323"/>
            <p:cNvSpPr/>
            <p:nvPr/>
          </p:nvSpPr>
          <p:spPr>
            <a:xfrm>
              <a:off x="8130652" y="210569"/>
              <a:ext cx="207919" cy="621183"/>
            </a:xfrm>
            <a:custGeom>
              <a:avLst/>
              <a:gdLst/>
              <a:ahLst/>
              <a:cxnLst/>
              <a:rect l="0" t="0" r="0" b="0"/>
              <a:pathLst>
                <a:path w="207919" h="621183">
                  <a:moveTo>
                    <a:pt x="155275" y="0"/>
                  </a:moveTo>
                  <a:lnTo>
                    <a:pt x="112613" y="48901"/>
                  </a:lnTo>
                  <a:lnTo>
                    <a:pt x="77995" y="105963"/>
                  </a:lnTo>
                  <a:lnTo>
                    <a:pt x="48551" y="166928"/>
                  </a:lnTo>
                  <a:lnTo>
                    <a:pt x="25616" y="227079"/>
                  </a:lnTo>
                  <a:lnTo>
                    <a:pt x="12483" y="277983"/>
                  </a:lnTo>
                  <a:lnTo>
                    <a:pt x="2352" y="330110"/>
                  </a:lnTo>
                  <a:lnTo>
                    <a:pt x="0" y="381430"/>
                  </a:lnTo>
                  <a:lnTo>
                    <a:pt x="9094" y="438166"/>
                  </a:lnTo>
                  <a:lnTo>
                    <a:pt x="27744" y="489104"/>
                  </a:lnTo>
                  <a:lnTo>
                    <a:pt x="67742" y="548442"/>
                  </a:lnTo>
                  <a:lnTo>
                    <a:pt x="99834" y="573763"/>
                  </a:lnTo>
                  <a:lnTo>
                    <a:pt x="154906" y="598964"/>
                  </a:lnTo>
                  <a:lnTo>
                    <a:pt x="207918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8370295" y="431668"/>
              <a:ext cx="178846" cy="354811"/>
            </a:xfrm>
            <a:custGeom>
              <a:avLst/>
              <a:gdLst/>
              <a:ahLst/>
              <a:cxnLst/>
              <a:rect l="0" t="0" r="0" b="0"/>
              <a:pathLst>
                <a:path w="178846" h="354811">
                  <a:moveTo>
                    <a:pt x="20917" y="0"/>
                  </a:moveTo>
                  <a:lnTo>
                    <a:pt x="12584" y="48931"/>
                  </a:lnTo>
                  <a:lnTo>
                    <a:pt x="7919" y="96776"/>
                  </a:lnTo>
                  <a:lnTo>
                    <a:pt x="1452" y="159756"/>
                  </a:lnTo>
                  <a:lnTo>
                    <a:pt x="332" y="208642"/>
                  </a:lnTo>
                  <a:lnTo>
                    <a:pt x="0" y="260171"/>
                  </a:lnTo>
                  <a:lnTo>
                    <a:pt x="5491" y="301306"/>
                  </a:lnTo>
                  <a:lnTo>
                    <a:pt x="20116" y="330131"/>
                  </a:lnTo>
                  <a:lnTo>
                    <a:pt x="35769" y="342867"/>
                  </a:lnTo>
                  <a:lnTo>
                    <a:pt x="55594" y="351257"/>
                  </a:lnTo>
                  <a:lnTo>
                    <a:pt x="94233" y="354810"/>
                  </a:lnTo>
                  <a:lnTo>
                    <a:pt x="149739" y="346123"/>
                  </a:lnTo>
                  <a:lnTo>
                    <a:pt x="17884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8422798" y="594535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8412269" y="40008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4179" y="3120"/>
                  </a:lnTo>
                  <a:lnTo>
                    <a:pt x="3153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8854466" y="45272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9" y="135785"/>
                  </a:lnTo>
                  <a:lnTo>
                    <a:pt x="38" y="186722"/>
                  </a:lnTo>
                  <a:lnTo>
                    <a:pt x="12" y="238859"/>
                  </a:lnTo>
                  <a:lnTo>
                    <a:pt x="2" y="29579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8675424" y="442196"/>
              <a:ext cx="157986" cy="182549"/>
            </a:xfrm>
            <a:custGeom>
              <a:avLst/>
              <a:gdLst/>
              <a:ahLst/>
              <a:cxnLst/>
              <a:rect l="0" t="0" r="0" b="0"/>
              <a:pathLst>
                <a:path w="157986" h="182549">
                  <a:moveTo>
                    <a:pt x="157985" y="147399"/>
                  </a:moveTo>
                  <a:lnTo>
                    <a:pt x="104957" y="162054"/>
                  </a:lnTo>
                  <a:lnTo>
                    <a:pt x="44317" y="179066"/>
                  </a:lnTo>
                  <a:lnTo>
                    <a:pt x="33073" y="182548"/>
                  </a:lnTo>
                  <a:lnTo>
                    <a:pt x="23238" y="182530"/>
                  </a:lnTo>
                  <a:lnTo>
                    <a:pt x="6071" y="176271"/>
                  </a:lnTo>
                  <a:lnTo>
                    <a:pt x="1727" y="170157"/>
                  </a:lnTo>
                  <a:lnTo>
                    <a:pt x="0" y="162571"/>
                  </a:lnTo>
                  <a:lnTo>
                    <a:pt x="20" y="154004"/>
                  </a:lnTo>
                  <a:lnTo>
                    <a:pt x="11224" y="125180"/>
                  </a:lnTo>
                  <a:lnTo>
                    <a:pt x="43966" y="63069"/>
                  </a:lnTo>
                  <a:lnTo>
                    <a:pt x="63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8791295" y="242155"/>
              <a:ext cx="239011" cy="726467"/>
            </a:xfrm>
            <a:custGeom>
              <a:avLst/>
              <a:gdLst/>
              <a:ahLst/>
              <a:cxnLst/>
              <a:rect l="0" t="0" r="0" b="0"/>
              <a:pathLst>
                <a:path w="239011" h="726467">
                  <a:moveTo>
                    <a:pt x="0" y="0"/>
                  </a:moveTo>
                  <a:lnTo>
                    <a:pt x="59594" y="49498"/>
                  </a:lnTo>
                  <a:lnTo>
                    <a:pt x="117196" y="99457"/>
                  </a:lnTo>
                  <a:lnTo>
                    <a:pt x="178142" y="160398"/>
                  </a:lnTo>
                  <a:lnTo>
                    <a:pt x="201304" y="200529"/>
                  </a:lnTo>
                  <a:lnTo>
                    <a:pt x="217145" y="257893"/>
                  </a:lnTo>
                  <a:lnTo>
                    <a:pt x="231540" y="312378"/>
                  </a:lnTo>
                  <a:lnTo>
                    <a:pt x="239010" y="358888"/>
                  </a:lnTo>
                  <a:lnTo>
                    <a:pt x="238104" y="412054"/>
                  </a:lnTo>
                  <a:lnTo>
                    <a:pt x="230427" y="462511"/>
                  </a:lnTo>
                  <a:lnTo>
                    <a:pt x="217623" y="523085"/>
                  </a:lnTo>
                  <a:lnTo>
                    <a:pt x="199012" y="568719"/>
                  </a:lnTo>
                  <a:lnTo>
                    <a:pt x="166170" y="628606"/>
                  </a:lnTo>
                  <a:lnTo>
                    <a:pt x="126142" y="688124"/>
                  </a:lnTo>
                  <a:lnTo>
                    <a:pt x="105285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73807" y="217992"/>
            <a:ext cx="1294940" cy="736942"/>
            <a:chOff x="273807" y="217992"/>
            <a:chExt cx="1294940" cy="736942"/>
          </a:xfrm>
        </p:grpSpPr>
        <p:sp>
          <p:nvSpPr>
            <p:cNvPr id="2" name="Freeform 1"/>
            <p:cNvSpPr/>
            <p:nvPr/>
          </p:nvSpPr>
          <p:spPr>
            <a:xfrm>
              <a:off x="273807" y="217992"/>
              <a:ext cx="294732" cy="588320"/>
            </a:xfrm>
            <a:custGeom>
              <a:avLst/>
              <a:gdLst/>
              <a:ahLst/>
              <a:cxnLst/>
              <a:rect l="0" t="0" r="0" b="0"/>
              <a:pathLst>
                <a:path w="294732" h="588320">
                  <a:moveTo>
                    <a:pt x="231560" y="97862"/>
                  </a:moveTo>
                  <a:lnTo>
                    <a:pt x="216906" y="44835"/>
                  </a:lnTo>
                  <a:lnTo>
                    <a:pt x="203990" y="27111"/>
                  </a:lnTo>
                  <a:lnTo>
                    <a:pt x="186552" y="12605"/>
                  </a:lnTo>
                  <a:lnTo>
                    <a:pt x="167103" y="2259"/>
                  </a:lnTo>
                  <a:lnTo>
                    <a:pt x="146761" y="0"/>
                  </a:lnTo>
                  <a:lnTo>
                    <a:pt x="126021" y="4065"/>
                  </a:lnTo>
                  <a:lnTo>
                    <a:pt x="95784" y="19508"/>
                  </a:lnTo>
                  <a:lnTo>
                    <a:pt x="71488" y="40071"/>
                  </a:lnTo>
                  <a:lnTo>
                    <a:pt x="50640" y="69041"/>
                  </a:lnTo>
                  <a:lnTo>
                    <a:pt x="23090" y="128194"/>
                  </a:lnTo>
                  <a:lnTo>
                    <a:pt x="5721" y="186955"/>
                  </a:lnTo>
                  <a:lnTo>
                    <a:pt x="1077" y="247955"/>
                  </a:lnTo>
                  <a:lnTo>
                    <a:pt x="159" y="310394"/>
                  </a:lnTo>
                  <a:lnTo>
                    <a:pt x="0" y="359187"/>
                  </a:lnTo>
                  <a:lnTo>
                    <a:pt x="8352" y="418500"/>
                  </a:lnTo>
                  <a:lnTo>
                    <a:pt x="30273" y="481721"/>
                  </a:lnTo>
                  <a:lnTo>
                    <a:pt x="63403" y="539309"/>
                  </a:lnTo>
                  <a:lnTo>
                    <a:pt x="78445" y="559613"/>
                  </a:lnTo>
                  <a:lnTo>
                    <a:pt x="96829" y="576436"/>
                  </a:lnTo>
                  <a:lnTo>
                    <a:pt x="119817" y="585473"/>
                  </a:lnTo>
                  <a:lnTo>
                    <a:pt x="144462" y="588319"/>
                  </a:lnTo>
                  <a:lnTo>
                    <a:pt x="167114" y="585685"/>
                  </a:lnTo>
                  <a:lnTo>
                    <a:pt x="185760" y="577495"/>
                  </a:lnTo>
                  <a:lnTo>
                    <a:pt x="216794" y="553173"/>
                  </a:lnTo>
                  <a:lnTo>
                    <a:pt x="250507" y="497248"/>
                  </a:lnTo>
                  <a:lnTo>
                    <a:pt x="294731" y="455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0876" y="566804"/>
              <a:ext cx="240876" cy="219599"/>
            </a:xfrm>
            <a:custGeom>
              <a:avLst/>
              <a:gdLst/>
              <a:ahLst/>
              <a:cxnLst/>
              <a:rect l="0" t="0" r="0" b="0"/>
              <a:pathLst>
                <a:path w="240876" h="219599">
                  <a:moveTo>
                    <a:pt x="146118" y="96491"/>
                  </a:moveTo>
                  <a:lnTo>
                    <a:pt x="126990" y="34233"/>
                  </a:lnTo>
                  <a:lnTo>
                    <a:pt x="115780" y="17738"/>
                  </a:lnTo>
                  <a:lnTo>
                    <a:pt x="99879" y="5728"/>
                  </a:lnTo>
                  <a:lnTo>
                    <a:pt x="90726" y="887"/>
                  </a:lnTo>
                  <a:lnTo>
                    <a:pt x="81114" y="0"/>
                  </a:lnTo>
                  <a:lnTo>
                    <a:pt x="61075" y="5253"/>
                  </a:lnTo>
                  <a:lnTo>
                    <a:pt x="35653" y="21364"/>
                  </a:lnTo>
                  <a:lnTo>
                    <a:pt x="13302" y="52134"/>
                  </a:lnTo>
                  <a:lnTo>
                    <a:pt x="3040" y="90887"/>
                  </a:lnTo>
                  <a:lnTo>
                    <a:pt x="0" y="132005"/>
                  </a:lnTo>
                  <a:lnTo>
                    <a:pt x="5527" y="153609"/>
                  </a:lnTo>
                  <a:lnTo>
                    <a:pt x="28140" y="192131"/>
                  </a:lnTo>
                  <a:lnTo>
                    <a:pt x="44551" y="206458"/>
                  </a:lnTo>
                  <a:lnTo>
                    <a:pt x="64712" y="215555"/>
                  </a:lnTo>
                  <a:lnTo>
                    <a:pt x="89271" y="219598"/>
                  </a:lnTo>
                  <a:lnTo>
                    <a:pt x="109544" y="215156"/>
                  </a:lnTo>
                  <a:lnTo>
                    <a:pt x="118226" y="210696"/>
                  </a:lnTo>
                  <a:lnTo>
                    <a:pt x="130992" y="196382"/>
                  </a:lnTo>
                  <a:lnTo>
                    <a:pt x="148720" y="153007"/>
                  </a:lnTo>
                  <a:lnTo>
                    <a:pt x="156251" y="108738"/>
                  </a:lnTo>
                  <a:lnTo>
                    <a:pt x="158722" y="110505"/>
                  </a:lnTo>
                  <a:lnTo>
                    <a:pt x="182873" y="149809"/>
                  </a:lnTo>
                  <a:lnTo>
                    <a:pt x="203932" y="171690"/>
                  </a:lnTo>
                  <a:lnTo>
                    <a:pt x="240875" y="191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49" y="557508"/>
              <a:ext cx="134153" cy="397426"/>
            </a:xfrm>
            <a:custGeom>
              <a:avLst/>
              <a:gdLst/>
              <a:ahLst/>
              <a:cxnLst/>
              <a:rect l="0" t="0" r="0" b="0"/>
              <a:pathLst>
                <a:path w="134153" h="397426">
                  <a:moveTo>
                    <a:pt x="21044" y="147901"/>
                  </a:moveTo>
                  <a:lnTo>
                    <a:pt x="11979" y="206518"/>
                  </a:lnTo>
                  <a:lnTo>
                    <a:pt x="11975" y="261862"/>
                  </a:lnTo>
                  <a:lnTo>
                    <a:pt x="18906" y="324786"/>
                  </a:lnTo>
                  <a:lnTo>
                    <a:pt x="20622" y="388212"/>
                  </a:lnTo>
                  <a:lnTo>
                    <a:pt x="19593" y="395846"/>
                  </a:lnTo>
                  <a:lnTo>
                    <a:pt x="17737" y="397425"/>
                  </a:lnTo>
                  <a:lnTo>
                    <a:pt x="15330" y="394969"/>
                  </a:lnTo>
                  <a:lnTo>
                    <a:pt x="5349" y="331871"/>
                  </a:lnTo>
                  <a:lnTo>
                    <a:pt x="1046" y="276181"/>
                  </a:lnTo>
                  <a:lnTo>
                    <a:pt x="197" y="213188"/>
                  </a:lnTo>
                  <a:lnTo>
                    <a:pt x="29" y="149749"/>
                  </a:lnTo>
                  <a:lnTo>
                    <a:pt x="0" y="98275"/>
                  </a:lnTo>
                  <a:lnTo>
                    <a:pt x="5580" y="57158"/>
                  </a:lnTo>
                  <a:lnTo>
                    <a:pt x="20232" y="22748"/>
                  </a:lnTo>
                  <a:lnTo>
                    <a:pt x="35891" y="7269"/>
                  </a:lnTo>
                  <a:lnTo>
                    <a:pt x="44980" y="1504"/>
                  </a:lnTo>
                  <a:lnTo>
                    <a:pt x="53379" y="0"/>
                  </a:lnTo>
                  <a:lnTo>
                    <a:pt x="61318" y="1337"/>
                  </a:lnTo>
                  <a:lnTo>
                    <a:pt x="76379" y="9062"/>
                  </a:lnTo>
                  <a:lnTo>
                    <a:pt x="112184" y="39771"/>
                  </a:lnTo>
                  <a:lnTo>
                    <a:pt x="127727" y="65950"/>
                  </a:lnTo>
                  <a:lnTo>
                    <a:pt x="134152" y="101522"/>
                  </a:lnTo>
                  <a:lnTo>
                    <a:pt x="129416" y="121829"/>
                  </a:lnTo>
                  <a:lnTo>
                    <a:pt x="107312" y="159518"/>
                  </a:lnTo>
                  <a:lnTo>
                    <a:pt x="90971" y="173731"/>
                  </a:lnTo>
                  <a:lnTo>
                    <a:pt x="81700" y="179159"/>
                  </a:lnTo>
                  <a:lnTo>
                    <a:pt x="58921" y="182071"/>
                  </a:lnTo>
                  <a:lnTo>
                    <a:pt x="21044" y="179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541810"/>
              <a:ext cx="136872" cy="229861"/>
            </a:xfrm>
            <a:custGeom>
              <a:avLst/>
              <a:gdLst/>
              <a:ahLst/>
              <a:cxnLst/>
              <a:rect l="0" t="0" r="0" b="0"/>
              <a:pathLst>
                <a:path w="136872" h="229861">
                  <a:moveTo>
                    <a:pt x="0" y="132013"/>
                  </a:moveTo>
                  <a:lnTo>
                    <a:pt x="37478" y="123680"/>
                  </a:lnTo>
                  <a:lnTo>
                    <a:pt x="88902" y="121919"/>
                  </a:lnTo>
                  <a:lnTo>
                    <a:pt x="100212" y="118264"/>
                  </a:lnTo>
                  <a:lnTo>
                    <a:pt x="119018" y="104846"/>
                  </a:lnTo>
                  <a:lnTo>
                    <a:pt x="128936" y="84064"/>
                  </a:lnTo>
                  <a:lnTo>
                    <a:pt x="132174" y="60400"/>
                  </a:lnTo>
                  <a:lnTo>
                    <a:pt x="129714" y="38184"/>
                  </a:lnTo>
                  <a:lnTo>
                    <a:pt x="121602" y="19731"/>
                  </a:lnTo>
                  <a:lnTo>
                    <a:pt x="116163" y="11535"/>
                  </a:lnTo>
                  <a:lnTo>
                    <a:pt x="107858" y="6071"/>
                  </a:lnTo>
                  <a:lnTo>
                    <a:pt x="86151" y="0"/>
                  </a:lnTo>
                  <a:lnTo>
                    <a:pt x="76152" y="721"/>
                  </a:lnTo>
                  <a:lnTo>
                    <a:pt x="58802" y="7760"/>
                  </a:lnTo>
                  <a:lnTo>
                    <a:pt x="35880" y="24878"/>
                  </a:lnTo>
                  <a:lnTo>
                    <a:pt x="27645" y="44233"/>
                  </a:lnTo>
                  <a:lnTo>
                    <a:pt x="15859" y="99960"/>
                  </a:lnTo>
                  <a:lnTo>
                    <a:pt x="25731" y="153009"/>
                  </a:lnTo>
                  <a:lnTo>
                    <a:pt x="40005" y="194002"/>
                  </a:lnTo>
                  <a:lnTo>
                    <a:pt x="51315" y="210647"/>
                  </a:lnTo>
                  <a:lnTo>
                    <a:pt x="67261" y="222724"/>
                  </a:lnTo>
                  <a:lnTo>
                    <a:pt x="76426" y="227582"/>
                  </a:lnTo>
                  <a:lnTo>
                    <a:pt x="95968" y="229860"/>
                  </a:lnTo>
                  <a:lnTo>
                    <a:pt x="136871" y="2267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6383" y="821222"/>
              <a:ext cx="989680" cy="29439"/>
            </a:xfrm>
            <a:custGeom>
              <a:avLst/>
              <a:gdLst/>
              <a:ahLst/>
              <a:cxnLst/>
              <a:rect l="0" t="0" r="0" b="0"/>
              <a:pathLst>
                <a:path w="989680" h="29439">
                  <a:moveTo>
                    <a:pt x="989679" y="0"/>
                  </a:moveTo>
                  <a:lnTo>
                    <a:pt x="931062" y="9065"/>
                  </a:lnTo>
                  <a:lnTo>
                    <a:pt x="876888" y="10240"/>
                  </a:lnTo>
                  <a:lnTo>
                    <a:pt x="821126" y="10472"/>
                  </a:lnTo>
                  <a:lnTo>
                    <a:pt x="759463" y="10518"/>
                  </a:lnTo>
                  <a:lnTo>
                    <a:pt x="699362" y="10527"/>
                  </a:lnTo>
                  <a:lnTo>
                    <a:pt x="642430" y="13648"/>
                  </a:lnTo>
                  <a:lnTo>
                    <a:pt x="586124" y="19594"/>
                  </a:lnTo>
                  <a:lnTo>
                    <a:pt x="529942" y="20768"/>
                  </a:lnTo>
                  <a:lnTo>
                    <a:pt x="470664" y="21000"/>
                  </a:lnTo>
                  <a:lnTo>
                    <a:pt x="408566" y="26635"/>
                  </a:lnTo>
                  <a:lnTo>
                    <a:pt x="351239" y="29438"/>
                  </a:lnTo>
                  <a:lnTo>
                    <a:pt x="291735" y="23059"/>
                  </a:lnTo>
                  <a:lnTo>
                    <a:pt x="229592" y="21453"/>
                  </a:lnTo>
                  <a:lnTo>
                    <a:pt x="171087" y="21135"/>
                  </a:lnTo>
                  <a:lnTo>
                    <a:pt x="122702" y="21080"/>
                  </a:lnTo>
                  <a:lnTo>
                    <a:pt x="63838" y="21062"/>
                  </a:lnTo>
                  <a:lnTo>
                    <a:pt x="27494" y="210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58959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263511" y="1923494"/>
            <a:ext cx="305028" cy="515428"/>
          </a:xfrm>
          <a:custGeom>
            <a:avLst/>
            <a:gdLst/>
            <a:ahLst/>
            <a:cxnLst/>
            <a:rect l="0" t="0" r="0" b="0"/>
            <a:pathLst>
              <a:path w="305028" h="515428">
                <a:moveTo>
                  <a:pt x="220799" y="76920"/>
                </a:moveTo>
                <a:lnTo>
                  <a:pt x="205158" y="58939"/>
                </a:lnTo>
                <a:lnTo>
                  <a:pt x="180366" y="18357"/>
                </a:lnTo>
                <a:lnTo>
                  <a:pt x="155007" y="2116"/>
                </a:lnTo>
                <a:lnTo>
                  <a:pt x="129167" y="0"/>
                </a:lnTo>
                <a:lnTo>
                  <a:pt x="101695" y="4129"/>
                </a:lnTo>
                <a:lnTo>
                  <a:pt x="81686" y="13763"/>
                </a:lnTo>
                <a:lnTo>
                  <a:pt x="35215" y="61728"/>
                </a:lnTo>
                <a:lnTo>
                  <a:pt x="15208" y="99136"/>
                </a:lnTo>
                <a:lnTo>
                  <a:pt x="4816" y="131076"/>
                </a:lnTo>
                <a:lnTo>
                  <a:pt x="711" y="189436"/>
                </a:lnTo>
                <a:lnTo>
                  <a:pt x="0" y="244399"/>
                </a:lnTo>
                <a:lnTo>
                  <a:pt x="2909" y="294609"/>
                </a:lnTo>
                <a:lnTo>
                  <a:pt x="14373" y="347908"/>
                </a:lnTo>
                <a:lnTo>
                  <a:pt x="39703" y="402941"/>
                </a:lnTo>
                <a:lnTo>
                  <a:pt x="61025" y="445346"/>
                </a:lnTo>
                <a:lnTo>
                  <a:pt x="80912" y="471393"/>
                </a:lnTo>
                <a:lnTo>
                  <a:pt x="131642" y="506358"/>
                </a:lnTo>
                <a:lnTo>
                  <a:pt x="152708" y="513446"/>
                </a:lnTo>
                <a:lnTo>
                  <a:pt x="177668" y="515427"/>
                </a:lnTo>
                <a:lnTo>
                  <a:pt x="218028" y="508795"/>
                </a:lnTo>
                <a:lnTo>
                  <a:pt x="257283" y="492532"/>
                </a:lnTo>
                <a:lnTo>
                  <a:pt x="283602" y="472895"/>
                </a:lnTo>
                <a:lnTo>
                  <a:pt x="305027" y="44541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326383" y="2074114"/>
            <a:ext cx="1021265" cy="400084"/>
            <a:chOff x="326383" y="2074114"/>
            <a:chExt cx="1021265" cy="400084"/>
          </a:xfrm>
        </p:grpSpPr>
        <p:sp>
          <p:nvSpPr>
            <p:cNvPr id="10" name="Freeform 9"/>
            <p:cNvSpPr/>
            <p:nvPr/>
          </p:nvSpPr>
          <p:spPr>
            <a:xfrm>
              <a:off x="590985" y="2229096"/>
              <a:ext cx="164320" cy="164550"/>
            </a:xfrm>
            <a:custGeom>
              <a:avLst/>
              <a:gdLst/>
              <a:ahLst/>
              <a:cxnLst/>
              <a:rect l="0" t="0" r="0" b="0"/>
              <a:pathLst>
                <a:path w="164320" h="164550">
                  <a:moveTo>
                    <a:pt x="103895" y="24002"/>
                  </a:moveTo>
                  <a:lnTo>
                    <a:pt x="85915" y="8361"/>
                  </a:lnTo>
                  <a:lnTo>
                    <a:pt x="68998" y="283"/>
                  </a:lnTo>
                  <a:lnTo>
                    <a:pt x="59573" y="0"/>
                  </a:lnTo>
                  <a:lnTo>
                    <a:pt x="39743" y="5926"/>
                  </a:lnTo>
                  <a:lnTo>
                    <a:pt x="14437" y="22415"/>
                  </a:lnTo>
                  <a:lnTo>
                    <a:pt x="5645" y="41624"/>
                  </a:lnTo>
                  <a:lnTo>
                    <a:pt x="0" y="92084"/>
                  </a:lnTo>
                  <a:lnTo>
                    <a:pt x="5467" y="116262"/>
                  </a:lnTo>
                  <a:lnTo>
                    <a:pt x="10200" y="127622"/>
                  </a:lnTo>
                  <a:lnTo>
                    <a:pt x="24819" y="143365"/>
                  </a:lnTo>
                  <a:lnTo>
                    <a:pt x="62799" y="163003"/>
                  </a:lnTo>
                  <a:lnTo>
                    <a:pt x="83291" y="164549"/>
                  </a:lnTo>
                  <a:lnTo>
                    <a:pt x="102927" y="160167"/>
                  </a:lnTo>
                  <a:lnTo>
                    <a:pt x="134596" y="138290"/>
                  </a:lnTo>
                  <a:lnTo>
                    <a:pt x="147956" y="123929"/>
                  </a:lnTo>
                  <a:lnTo>
                    <a:pt x="157793" y="105849"/>
                  </a:lnTo>
                  <a:lnTo>
                    <a:pt x="164319" y="70350"/>
                  </a:lnTo>
                  <a:lnTo>
                    <a:pt x="159606" y="50060"/>
                  </a:lnTo>
                  <a:lnTo>
                    <a:pt x="155074" y="41374"/>
                  </a:lnTo>
                  <a:lnTo>
                    <a:pt x="147373" y="355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23950" y="2240835"/>
              <a:ext cx="186786" cy="149603"/>
            </a:xfrm>
            <a:custGeom>
              <a:avLst/>
              <a:gdLst/>
              <a:ahLst/>
              <a:cxnLst/>
              <a:rect l="0" t="0" r="0" b="0"/>
              <a:pathLst>
                <a:path w="186786" h="149603">
                  <a:moveTo>
                    <a:pt x="113086" y="96491"/>
                  </a:moveTo>
                  <a:lnTo>
                    <a:pt x="109966" y="53799"/>
                  </a:lnTo>
                  <a:lnTo>
                    <a:pt x="103511" y="34233"/>
                  </a:lnTo>
                  <a:lnTo>
                    <a:pt x="92842" y="17738"/>
                  </a:lnTo>
                  <a:lnTo>
                    <a:pt x="77183" y="5728"/>
                  </a:lnTo>
                  <a:lnTo>
                    <a:pt x="68093" y="887"/>
                  </a:lnTo>
                  <a:lnTo>
                    <a:pt x="59694" y="0"/>
                  </a:lnTo>
                  <a:lnTo>
                    <a:pt x="44123" y="5253"/>
                  </a:lnTo>
                  <a:lnTo>
                    <a:pt x="22202" y="26953"/>
                  </a:lnTo>
                  <a:lnTo>
                    <a:pt x="6479" y="55610"/>
                  </a:lnTo>
                  <a:lnTo>
                    <a:pt x="0" y="91917"/>
                  </a:lnTo>
                  <a:lnTo>
                    <a:pt x="3670" y="126721"/>
                  </a:lnTo>
                  <a:lnTo>
                    <a:pt x="8556" y="135362"/>
                  </a:lnTo>
                  <a:lnTo>
                    <a:pt x="23344" y="148082"/>
                  </a:lnTo>
                  <a:lnTo>
                    <a:pt x="31031" y="149602"/>
                  </a:lnTo>
                  <a:lnTo>
                    <a:pt x="38496" y="148276"/>
                  </a:lnTo>
                  <a:lnTo>
                    <a:pt x="45812" y="145052"/>
                  </a:lnTo>
                  <a:lnTo>
                    <a:pt x="67286" y="123748"/>
                  </a:lnTo>
                  <a:lnTo>
                    <a:pt x="94907" y="64526"/>
                  </a:lnTo>
                  <a:lnTo>
                    <a:pt x="98627" y="61143"/>
                  </a:lnTo>
                  <a:lnTo>
                    <a:pt x="102276" y="62397"/>
                  </a:lnTo>
                  <a:lnTo>
                    <a:pt x="138162" y="97195"/>
                  </a:lnTo>
                  <a:lnTo>
                    <a:pt x="147351" y="103979"/>
                  </a:lnTo>
                  <a:lnTo>
                    <a:pt x="155816" y="106163"/>
                  </a:lnTo>
                  <a:lnTo>
                    <a:pt x="163800" y="105278"/>
                  </a:lnTo>
                  <a:lnTo>
                    <a:pt x="186785" y="964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31810" y="2210273"/>
              <a:ext cx="127720" cy="152681"/>
            </a:xfrm>
            <a:custGeom>
              <a:avLst/>
              <a:gdLst/>
              <a:ahLst/>
              <a:cxnLst/>
              <a:rect l="0" t="0" r="0" b="0"/>
              <a:pathLst>
                <a:path w="127720" h="152681">
                  <a:moveTo>
                    <a:pt x="84210" y="42825"/>
                  </a:moveTo>
                  <a:lnTo>
                    <a:pt x="74635" y="18778"/>
                  </a:lnTo>
                  <a:lnTo>
                    <a:pt x="63967" y="4452"/>
                  </a:lnTo>
                  <a:lnTo>
                    <a:pt x="55507" y="865"/>
                  </a:lnTo>
                  <a:lnTo>
                    <a:pt x="33629" y="0"/>
                  </a:lnTo>
                  <a:lnTo>
                    <a:pt x="14546" y="6634"/>
                  </a:lnTo>
                  <a:lnTo>
                    <a:pt x="6182" y="11679"/>
                  </a:lnTo>
                  <a:lnTo>
                    <a:pt x="1776" y="18551"/>
                  </a:lnTo>
                  <a:lnTo>
                    <a:pt x="0" y="35546"/>
                  </a:lnTo>
                  <a:lnTo>
                    <a:pt x="6229" y="51678"/>
                  </a:lnTo>
                  <a:lnTo>
                    <a:pt x="11166" y="59256"/>
                  </a:lnTo>
                  <a:lnTo>
                    <a:pt x="19136" y="64307"/>
                  </a:lnTo>
                  <a:lnTo>
                    <a:pt x="52711" y="71417"/>
                  </a:lnTo>
                  <a:lnTo>
                    <a:pt x="89955" y="75863"/>
                  </a:lnTo>
                  <a:lnTo>
                    <a:pt x="108600" y="85195"/>
                  </a:lnTo>
                  <a:lnTo>
                    <a:pt x="121567" y="100261"/>
                  </a:lnTo>
                  <a:lnTo>
                    <a:pt x="126662" y="109191"/>
                  </a:lnTo>
                  <a:lnTo>
                    <a:pt x="127719" y="118655"/>
                  </a:lnTo>
                  <a:lnTo>
                    <a:pt x="122655" y="138528"/>
                  </a:lnTo>
                  <a:lnTo>
                    <a:pt x="115689" y="145232"/>
                  </a:lnTo>
                  <a:lnTo>
                    <a:pt x="95471" y="152680"/>
                  </a:lnTo>
                  <a:lnTo>
                    <a:pt x="63370" y="151284"/>
                  </a:lnTo>
                  <a:lnTo>
                    <a:pt x="21039" y="137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2385" y="2074114"/>
              <a:ext cx="21035" cy="326384"/>
            </a:xfrm>
            <a:custGeom>
              <a:avLst/>
              <a:gdLst/>
              <a:ahLst/>
              <a:cxnLst/>
              <a:rect l="0" t="0" r="0" b="0"/>
              <a:pathLst>
                <a:path w="21035" h="326384">
                  <a:moveTo>
                    <a:pt x="21034" y="0"/>
                  </a:moveTo>
                  <a:lnTo>
                    <a:pt x="6563" y="33621"/>
                  </a:lnTo>
                  <a:lnTo>
                    <a:pt x="1278" y="88443"/>
                  </a:lnTo>
                  <a:lnTo>
                    <a:pt x="363" y="141238"/>
                  </a:lnTo>
                  <a:lnTo>
                    <a:pt x="92" y="195096"/>
                  </a:lnTo>
                  <a:lnTo>
                    <a:pt x="0" y="255216"/>
                  </a:lnTo>
                  <a:lnTo>
                    <a:pt x="8314" y="308563"/>
                  </a:lnTo>
                  <a:lnTo>
                    <a:pt x="1050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00248" y="2137285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93524" y="17958"/>
                  </a:lnTo>
                  <a:lnTo>
                    <a:pt x="32648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383" y="2432082"/>
              <a:ext cx="979151" cy="42116"/>
            </a:xfrm>
            <a:custGeom>
              <a:avLst/>
              <a:gdLst/>
              <a:ahLst/>
              <a:cxnLst/>
              <a:rect l="0" t="0" r="0" b="0"/>
              <a:pathLst>
                <a:path w="979151" h="42116">
                  <a:moveTo>
                    <a:pt x="979150" y="0"/>
                  </a:moveTo>
                  <a:lnTo>
                    <a:pt x="962383" y="5590"/>
                  </a:lnTo>
                  <a:lnTo>
                    <a:pt x="944792" y="5214"/>
                  </a:lnTo>
                  <a:lnTo>
                    <a:pt x="886152" y="687"/>
                  </a:lnTo>
                  <a:lnTo>
                    <a:pt x="834525" y="3256"/>
                  </a:lnTo>
                  <a:lnTo>
                    <a:pt x="779007" y="9092"/>
                  </a:lnTo>
                  <a:lnTo>
                    <a:pt x="718951" y="3010"/>
                  </a:lnTo>
                  <a:lnTo>
                    <a:pt x="669127" y="2062"/>
                  </a:lnTo>
                  <a:lnTo>
                    <a:pt x="618490" y="7500"/>
                  </a:lnTo>
                  <a:lnTo>
                    <a:pt x="555746" y="9931"/>
                  </a:lnTo>
                  <a:lnTo>
                    <a:pt x="501577" y="10352"/>
                  </a:lnTo>
                  <a:lnTo>
                    <a:pt x="447313" y="10477"/>
                  </a:lnTo>
                  <a:lnTo>
                    <a:pt x="398479" y="13633"/>
                  </a:lnTo>
                  <a:lnTo>
                    <a:pt x="346965" y="18858"/>
                  </a:lnTo>
                  <a:lnTo>
                    <a:pt x="294657" y="20406"/>
                  </a:lnTo>
                  <a:lnTo>
                    <a:pt x="235758" y="26518"/>
                  </a:lnTo>
                  <a:lnTo>
                    <a:pt x="174688" y="30585"/>
                  </a:lnTo>
                  <a:lnTo>
                    <a:pt x="113232" y="34508"/>
                  </a:lnTo>
                  <a:lnTo>
                    <a:pt x="62406" y="3986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1452932" y="2263626"/>
            <a:ext cx="105286" cy="1"/>
          </a:xfrm>
          <a:custGeom>
            <a:avLst/>
            <a:gdLst/>
            <a:ahLst/>
            <a:cxnLst/>
            <a:rect l="0" t="0" r="0" b="0"/>
            <a:pathLst>
              <a:path w="105286" h="1">
                <a:moveTo>
                  <a:pt x="105285" y="0"/>
                </a:moveTo>
                <a:lnTo>
                  <a:pt x="4666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79719" y="3548103"/>
            <a:ext cx="1920737" cy="600126"/>
            <a:chOff x="279719" y="3548103"/>
            <a:chExt cx="1920737" cy="600126"/>
          </a:xfrm>
        </p:grpSpPr>
        <p:sp>
          <p:nvSpPr>
            <p:cNvPr id="18" name="Freeform 17"/>
            <p:cNvSpPr/>
            <p:nvPr/>
          </p:nvSpPr>
          <p:spPr>
            <a:xfrm>
              <a:off x="279719" y="3577580"/>
              <a:ext cx="267763" cy="448241"/>
            </a:xfrm>
            <a:custGeom>
              <a:avLst/>
              <a:gdLst/>
              <a:ahLst/>
              <a:cxnLst/>
              <a:rect l="0" t="0" r="0" b="0"/>
              <a:pathLst>
                <a:path w="267763" h="448241">
                  <a:moveTo>
                    <a:pt x="204591" y="75808"/>
                  </a:moveTo>
                  <a:lnTo>
                    <a:pt x="195016" y="51762"/>
                  </a:lnTo>
                  <a:lnTo>
                    <a:pt x="165188" y="16215"/>
                  </a:lnTo>
                  <a:lnTo>
                    <a:pt x="139104" y="700"/>
                  </a:lnTo>
                  <a:lnTo>
                    <a:pt x="130517" y="0"/>
                  </a:lnTo>
                  <a:lnTo>
                    <a:pt x="87111" y="16100"/>
                  </a:lnTo>
                  <a:lnTo>
                    <a:pt x="70100" y="29384"/>
                  </a:lnTo>
                  <a:lnTo>
                    <a:pt x="40115" y="72098"/>
                  </a:lnTo>
                  <a:lnTo>
                    <a:pt x="16065" y="131081"/>
                  </a:lnTo>
                  <a:lnTo>
                    <a:pt x="0" y="191751"/>
                  </a:lnTo>
                  <a:lnTo>
                    <a:pt x="3305" y="244983"/>
                  </a:lnTo>
                  <a:lnTo>
                    <a:pt x="12791" y="306143"/>
                  </a:lnTo>
                  <a:lnTo>
                    <a:pt x="28968" y="349294"/>
                  </a:lnTo>
                  <a:lnTo>
                    <a:pt x="68016" y="409578"/>
                  </a:lnTo>
                  <a:lnTo>
                    <a:pt x="83060" y="424192"/>
                  </a:lnTo>
                  <a:lnTo>
                    <a:pt x="131525" y="447015"/>
                  </a:lnTo>
                  <a:lnTo>
                    <a:pt x="152230" y="448240"/>
                  </a:lnTo>
                  <a:lnTo>
                    <a:pt x="171961" y="443714"/>
                  </a:lnTo>
                  <a:lnTo>
                    <a:pt x="233715" y="401746"/>
                  </a:lnTo>
                  <a:lnTo>
                    <a:pt x="253385" y="387242"/>
                  </a:lnTo>
                  <a:lnTo>
                    <a:pt x="267762" y="381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7296" y="3832373"/>
              <a:ext cx="169057" cy="153875"/>
            </a:xfrm>
            <a:custGeom>
              <a:avLst/>
              <a:gdLst/>
              <a:ahLst/>
              <a:cxnLst/>
              <a:rect l="0" t="0" r="0" b="0"/>
              <a:pathLst>
                <a:path w="169057" h="153875">
                  <a:moveTo>
                    <a:pt x="77056" y="0"/>
                  </a:moveTo>
                  <a:lnTo>
                    <a:pt x="53009" y="9575"/>
                  </a:lnTo>
                  <a:lnTo>
                    <a:pt x="17463" y="39403"/>
                  </a:lnTo>
                  <a:lnTo>
                    <a:pt x="1947" y="65487"/>
                  </a:lnTo>
                  <a:lnTo>
                    <a:pt x="0" y="85257"/>
                  </a:lnTo>
                  <a:lnTo>
                    <a:pt x="4204" y="104572"/>
                  </a:lnTo>
                  <a:lnTo>
                    <a:pt x="25967" y="136036"/>
                  </a:lnTo>
                  <a:lnTo>
                    <a:pt x="32468" y="143333"/>
                  </a:lnTo>
                  <a:lnTo>
                    <a:pt x="52170" y="151441"/>
                  </a:lnTo>
                  <a:lnTo>
                    <a:pt x="75354" y="153874"/>
                  </a:lnTo>
                  <a:lnTo>
                    <a:pt x="97357" y="151057"/>
                  </a:lnTo>
                  <a:lnTo>
                    <a:pt x="115714" y="142785"/>
                  </a:lnTo>
                  <a:lnTo>
                    <a:pt x="146563" y="118411"/>
                  </a:lnTo>
                  <a:lnTo>
                    <a:pt x="162511" y="92407"/>
                  </a:lnTo>
                  <a:lnTo>
                    <a:pt x="169056" y="56885"/>
                  </a:lnTo>
                  <a:lnTo>
                    <a:pt x="166466" y="46112"/>
                  </a:lnTo>
                  <a:lnTo>
                    <a:pt x="154228" y="27903"/>
                  </a:lnTo>
                  <a:lnTo>
                    <a:pt x="1086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2279" y="3820172"/>
              <a:ext cx="126343" cy="149072"/>
            </a:xfrm>
            <a:custGeom>
              <a:avLst/>
              <a:gdLst/>
              <a:ahLst/>
              <a:cxnLst/>
              <a:rect l="0" t="0" r="0" b="0"/>
              <a:pathLst>
                <a:path w="126343" h="149072">
                  <a:moveTo>
                    <a:pt x="0" y="54315"/>
                  </a:moveTo>
                  <a:lnTo>
                    <a:pt x="9553" y="116790"/>
                  </a:lnTo>
                  <a:lnTo>
                    <a:pt x="13591" y="55339"/>
                  </a:lnTo>
                  <a:lnTo>
                    <a:pt x="20079" y="34883"/>
                  </a:lnTo>
                  <a:lnTo>
                    <a:pt x="30761" y="17992"/>
                  </a:lnTo>
                  <a:lnTo>
                    <a:pt x="46427" y="5806"/>
                  </a:lnTo>
                  <a:lnTo>
                    <a:pt x="55518" y="918"/>
                  </a:lnTo>
                  <a:lnTo>
                    <a:pt x="65088" y="0"/>
                  </a:lnTo>
                  <a:lnTo>
                    <a:pt x="85080" y="5218"/>
                  </a:lnTo>
                  <a:lnTo>
                    <a:pt x="102544" y="18456"/>
                  </a:lnTo>
                  <a:lnTo>
                    <a:pt x="110477" y="26900"/>
                  </a:lnTo>
                  <a:lnTo>
                    <a:pt x="119291" y="48759"/>
                  </a:lnTo>
                  <a:lnTo>
                    <a:pt x="124949" y="100920"/>
                  </a:lnTo>
                  <a:lnTo>
                    <a:pt x="126342" y="149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52849" y="361127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38" y="205882"/>
                  </a:lnTo>
                  <a:lnTo>
                    <a:pt x="11" y="259354"/>
                  </a:lnTo>
                  <a:lnTo>
                    <a:pt x="2" y="31907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89678" y="3731550"/>
              <a:ext cx="178986" cy="37653"/>
            </a:xfrm>
            <a:custGeom>
              <a:avLst/>
              <a:gdLst/>
              <a:ahLst/>
              <a:cxnLst/>
              <a:rect l="0" t="0" r="0" b="0"/>
              <a:pathLst>
                <a:path w="178986" h="37653">
                  <a:moveTo>
                    <a:pt x="178985" y="6066"/>
                  </a:moveTo>
                  <a:lnTo>
                    <a:pt x="145363" y="0"/>
                  </a:lnTo>
                  <a:lnTo>
                    <a:pt x="85578" y="10626"/>
                  </a:lnTo>
                  <a:lnTo>
                    <a:pt x="31763" y="2726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95227" y="3863958"/>
              <a:ext cx="15551" cy="115815"/>
            </a:xfrm>
            <a:custGeom>
              <a:avLst/>
              <a:gdLst/>
              <a:ahLst/>
              <a:cxnLst/>
              <a:rect l="0" t="0" r="0" b="0"/>
              <a:pathLst>
                <a:path w="15551" h="115815">
                  <a:moveTo>
                    <a:pt x="15550" y="0"/>
                  </a:moveTo>
                  <a:lnTo>
                    <a:pt x="7216" y="37478"/>
                  </a:lnTo>
                  <a:lnTo>
                    <a:pt x="0" y="98639"/>
                  </a:lnTo>
                  <a:lnTo>
                    <a:pt x="502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00248" y="380078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84476" y="3811044"/>
              <a:ext cx="136872" cy="179496"/>
            </a:xfrm>
            <a:custGeom>
              <a:avLst/>
              <a:gdLst/>
              <a:ahLst/>
              <a:cxnLst/>
              <a:rect l="0" t="0" r="0" b="0"/>
              <a:pathLst>
                <a:path w="136872" h="179496">
                  <a:moveTo>
                    <a:pt x="0" y="52914"/>
                  </a:moveTo>
                  <a:lnTo>
                    <a:pt x="3120" y="95606"/>
                  </a:lnTo>
                  <a:lnTo>
                    <a:pt x="16789" y="148917"/>
                  </a:lnTo>
                  <a:lnTo>
                    <a:pt x="18623" y="179495"/>
                  </a:lnTo>
                  <a:lnTo>
                    <a:pt x="17094" y="179416"/>
                  </a:lnTo>
                  <a:lnTo>
                    <a:pt x="14906" y="175853"/>
                  </a:lnTo>
                  <a:lnTo>
                    <a:pt x="11105" y="120735"/>
                  </a:lnTo>
                  <a:lnTo>
                    <a:pt x="10643" y="60852"/>
                  </a:lnTo>
                  <a:lnTo>
                    <a:pt x="16818" y="35385"/>
                  </a:lnTo>
                  <a:lnTo>
                    <a:pt x="21741" y="23680"/>
                  </a:lnTo>
                  <a:lnTo>
                    <a:pt x="36569" y="7556"/>
                  </a:lnTo>
                  <a:lnTo>
                    <a:pt x="45436" y="1619"/>
                  </a:lnTo>
                  <a:lnTo>
                    <a:pt x="54857" y="0"/>
                  </a:lnTo>
                  <a:lnTo>
                    <a:pt x="74684" y="4440"/>
                  </a:lnTo>
                  <a:lnTo>
                    <a:pt x="92075" y="17332"/>
                  </a:lnTo>
                  <a:lnTo>
                    <a:pt x="106433" y="35930"/>
                  </a:lnTo>
                  <a:lnTo>
                    <a:pt x="119923" y="72708"/>
                  </a:lnTo>
                  <a:lnTo>
                    <a:pt x="131086" y="135358"/>
                  </a:lnTo>
                  <a:lnTo>
                    <a:pt x="136871" y="158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42404" y="3792403"/>
              <a:ext cx="115814" cy="171945"/>
            </a:xfrm>
            <a:custGeom>
              <a:avLst/>
              <a:gdLst/>
              <a:ahLst/>
              <a:cxnLst/>
              <a:rect l="0" t="0" r="0" b="0"/>
              <a:pathLst>
                <a:path w="115814" h="171945">
                  <a:moveTo>
                    <a:pt x="0" y="134726"/>
                  </a:moveTo>
                  <a:lnTo>
                    <a:pt x="55087" y="85228"/>
                  </a:lnTo>
                  <a:lnTo>
                    <a:pt x="106963" y="43447"/>
                  </a:lnTo>
                  <a:lnTo>
                    <a:pt x="112253" y="34099"/>
                  </a:lnTo>
                  <a:lnTo>
                    <a:pt x="115011" y="11234"/>
                  </a:lnTo>
                  <a:lnTo>
                    <a:pt x="110599" y="4435"/>
                  </a:lnTo>
                  <a:lnTo>
                    <a:pt x="102978" y="1072"/>
                  </a:lnTo>
                  <a:lnTo>
                    <a:pt x="93219" y="0"/>
                  </a:lnTo>
                  <a:lnTo>
                    <a:pt x="73016" y="5048"/>
                  </a:lnTo>
                  <a:lnTo>
                    <a:pt x="62715" y="9669"/>
                  </a:lnTo>
                  <a:lnTo>
                    <a:pt x="48150" y="24163"/>
                  </a:lnTo>
                  <a:lnTo>
                    <a:pt x="29268" y="62064"/>
                  </a:lnTo>
                  <a:lnTo>
                    <a:pt x="23490" y="98509"/>
                  </a:lnTo>
                  <a:lnTo>
                    <a:pt x="27367" y="133354"/>
                  </a:lnTo>
                  <a:lnTo>
                    <a:pt x="35950" y="152054"/>
                  </a:lnTo>
                  <a:lnTo>
                    <a:pt x="41514" y="160316"/>
                  </a:lnTo>
                  <a:lnTo>
                    <a:pt x="49903" y="165824"/>
                  </a:lnTo>
                  <a:lnTo>
                    <a:pt x="71702" y="171944"/>
                  </a:lnTo>
                  <a:lnTo>
                    <a:pt x="81726" y="171236"/>
                  </a:lnTo>
                  <a:lnTo>
                    <a:pt x="115813" y="155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0331" y="3818837"/>
              <a:ext cx="126343" cy="139879"/>
            </a:xfrm>
            <a:custGeom>
              <a:avLst/>
              <a:gdLst/>
              <a:ahLst/>
              <a:cxnLst/>
              <a:rect l="0" t="0" r="0" b="0"/>
              <a:pathLst>
                <a:path w="126343" h="139879">
                  <a:moveTo>
                    <a:pt x="0" y="66178"/>
                  </a:moveTo>
                  <a:lnTo>
                    <a:pt x="0" y="128653"/>
                  </a:lnTo>
                  <a:lnTo>
                    <a:pt x="1170" y="71008"/>
                  </a:lnTo>
                  <a:lnTo>
                    <a:pt x="9575" y="37194"/>
                  </a:lnTo>
                  <a:lnTo>
                    <a:pt x="20244" y="19761"/>
                  </a:lnTo>
                  <a:lnTo>
                    <a:pt x="35904" y="7334"/>
                  </a:lnTo>
                  <a:lnTo>
                    <a:pt x="44993" y="2382"/>
                  </a:lnTo>
                  <a:lnTo>
                    <a:pt x="64451" y="0"/>
                  </a:lnTo>
                  <a:lnTo>
                    <a:pt x="74553" y="1002"/>
                  </a:lnTo>
                  <a:lnTo>
                    <a:pt x="82457" y="5180"/>
                  </a:lnTo>
                  <a:lnTo>
                    <a:pt x="94359" y="19181"/>
                  </a:lnTo>
                  <a:lnTo>
                    <a:pt x="107637" y="46794"/>
                  </a:lnTo>
                  <a:lnTo>
                    <a:pt x="117856" y="106317"/>
                  </a:lnTo>
                  <a:lnTo>
                    <a:pt x="126342" y="13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79316" y="3548103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2050"/>
                  </a:lnTo>
                  <a:lnTo>
                    <a:pt x="3119" y="105110"/>
                  </a:lnTo>
                  <a:lnTo>
                    <a:pt x="8333" y="160995"/>
                  </a:lnTo>
                  <a:lnTo>
                    <a:pt x="9878" y="222007"/>
                  </a:lnTo>
                  <a:lnTo>
                    <a:pt x="13455" y="275181"/>
                  </a:lnTo>
                  <a:lnTo>
                    <a:pt x="19555" y="335767"/>
                  </a:lnTo>
                  <a:lnTo>
                    <a:pt x="29192" y="397521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16145" y="3684974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0896" y="5589"/>
                  </a:lnTo>
                  <a:lnTo>
                    <a:pt x="71179" y="32783"/>
                  </a:lnTo>
                  <a:lnTo>
                    <a:pt x="10061" y="5923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4797" y="4042943"/>
              <a:ext cx="1547691" cy="105286"/>
            </a:xfrm>
            <a:custGeom>
              <a:avLst/>
              <a:gdLst/>
              <a:ahLst/>
              <a:cxnLst/>
              <a:rect l="0" t="0" r="0" b="0"/>
              <a:pathLst>
                <a:path w="1547691" h="105286">
                  <a:moveTo>
                    <a:pt x="1547690" y="0"/>
                  </a:moveTo>
                  <a:lnTo>
                    <a:pt x="1504998" y="3119"/>
                  </a:lnTo>
                  <a:lnTo>
                    <a:pt x="1452169" y="9065"/>
                  </a:lnTo>
                  <a:lnTo>
                    <a:pt x="1402534" y="10094"/>
                  </a:lnTo>
                  <a:lnTo>
                    <a:pt x="1349001" y="17678"/>
                  </a:lnTo>
                  <a:lnTo>
                    <a:pt x="1294580" y="20389"/>
                  </a:lnTo>
                  <a:lnTo>
                    <a:pt x="1238769" y="20925"/>
                  </a:lnTo>
                  <a:lnTo>
                    <a:pt x="1175449" y="28266"/>
                  </a:lnTo>
                  <a:lnTo>
                    <a:pt x="1113549" y="34050"/>
                  </a:lnTo>
                  <a:lnTo>
                    <a:pt x="1050932" y="46110"/>
                  </a:lnTo>
                  <a:lnTo>
                    <a:pt x="1002109" y="50707"/>
                  </a:lnTo>
                  <a:lnTo>
                    <a:pt x="942785" y="53430"/>
                  </a:lnTo>
                  <a:lnTo>
                    <a:pt x="889819" y="60900"/>
                  </a:lnTo>
                  <a:lnTo>
                    <a:pt x="840768" y="65617"/>
                  </a:lnTo>
                  <a:lnTo>
                    <a:pt x="789190" y="71304"/>
                  </a:lnTo>
                  <a:lnTo>
                    <a:pt x="736862" y="76109"/>
                  </a:lnTo>
                  <a:lnTo>
                    <a:pt x="684313" y="81822"/>
                  </a:lnTo>
                  <a:lnTo>
                    <a:pt x="631699" y="83515"/>
                  </a:lnTo>
                  <a:lnTo>
                    <a:pt x="572696" y="89676"/>
                  </a:lnTo>
                  <a:lnTo>
                    <a:pt x="509266" y="93753"/>
                  </a:lnTo>
                  <a:lnTo>
                    <a:pt x="451931" y="95629"/>
                  </a:lnTo>
                  <a:lnTo>
                    <a:pt x="396208" y="101904"/>
                  </a:lnTo>
                  <a:lnTo>
                    <a:pt x="336934" y="104283"/>
                  </a:lnTo>
                  <a:lnTo>
                    <a:pt x="281807" y="104988"/>
                  </a:lnTo>
                  <a:lnTo>
                    <a:pt x="228428" y="105197"/>
                  </a:lnTo>
                  <a:lnTo>
                    <a:pt x="175567" y="105259"/>
                  </a:lnTo>
                  <a:lnTo>
                    <a:pt x="122860" y="105277"/>
                  </a:lnTo>
                  <a:lnTo>
                    <a:pt x="70198" y="105282"/>
                  </a:lnTo>
                  <a:lnTo>
                    <a:pt x="15600" y="1052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26756" y="377973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1343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95995" y="5238689"/>
            <a:ext cx="951653" cy="488814"/>
            <a:chOff x="395995" y="5238689"/>
            <a:chExt cx="951653" cy="488814"/>
          </a:xfrm>
        </p:grpSpPr>
        <p:sp>
          <p:nvSpPr>
            <p:cNvPr id="33" name="Freeform 32"/>
            <p:cNvSpPr/>
            <p:nvPr/>
          </p:nvSpPr>
          <p:spPr>
            <a:xfrm>
              <a:off x="395995" y="5238689"/>
              <a:ext cx="286449" cy="415115"/>
            </a:xfrm>
            <a:custGeom>
              <a:avLst/>
              <a:gdLst/>
              <a:ahLst/>
              <a:cxnLst/>
              <a:rect l="0" t="0" r="0" b="0"/>
              <a:pathLst>
                <a:path w="286449" h="415115">
                  <a:moveTo>
                    <a:pt x="46201" y="415114"/>
                  </a:moveTo>
                  <a:lnTo>
                    <a:pt x="35023" y="403935"/>
                  </a:lnTo>
                  <a:lnTo>
                    <a:pt x="29535" y="382850"/>
                  </a:lnTo>
                  <a:lnTo>
                    <a:pt x="26012" y="321653"/>
                  </a:lnTo>
                  <a:lnTo>
                    <a:pt x="24146" y="261645"/>
                  </a:lnTo>
                  <a:lnTo>
                    <a:pt x="16845" y="201612"/>
                  </a:lnTo>
                  <a:lnTo>
                    <a:pt x="15056" y="139364"/>
                  </a:lnTo>
                  <a:lnTo>
                    <a:pt x="6297" y="82008"/>
                  </a:lnTo>
                  <a:lnTo>
                    <a:pt x="0" y="53767"/>
                  </a:lnTo>
                  <a:lnTo>
                    <a:pt x="2661" y="31857"/>
                  </a:lnTo>
                  <a:lnTo>
                    <a:pt x="6646" y="22739"/>
                  </a:lnTo>
                  <a:lnTo>
                    <a:pt x="13982" y="16660"/>
                  </a:lnTo>
                  <a:lnTo>
                    <a:pt x="66944" y="514"/>
                  </a:lnTo>
                  <a:lnTo>
                    <a:pt x="88176" y="0"/>
                  </a:lnTo>
                  <a:lnTo>
                    <a:pt x="130402" y="9203"/>
                  </a:lnTo>
                  <a:lnTo>
                    <a:pt x="193598" y="43828"/>
                  </a:lnTo>
                  <a:lnTo>
                    <a:pt x="242117" y="85284"/>
                  </a:lnTo>
                  <a:lnTo>
                    <a:pt x="275728" y="141994"/>
                  </a:lnTo>
                  <a:lnTo>
                    <a:pt x="284615" y="178732"/>
                  </a:lnTo>
                  <a:lnTo>
                    <a:pt x="286448" y="231897"/>
                  </a:lnTo>
                  <a:lnTo>
                    <a:pt x="273605" y="288215"/>
                  </a:lnTo>
                  <a:lnTo>
                    <a:pt x="251734" y="329606"/>
                  </a:lnTo>
                  <a:lnTo>
                    <a:pt x="217966" y="368860"/>
                  </a:lnTo>
                  <a:lnTo>
                    <a:pt x="191461" y="384772"/>
                  </a:lnTo>
                  <a:lnTo>
                    <a:pt x="161381" y="396895"/>
                  </a:lnTo>
                  <a:lnTo>
                    <a:pt x="140676" y="398048"/>
                  </a:lnTo>
                  <a:lnTo>
                    <a:pt x="77762" y="382954"/>
                  </a:lnTo>
                  <a:lnTo>
                    <a:pt x="46201" y="373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7571" y="5485583"/>
              <a:ext cx="176823" cy="157308"/>
            </a:xfrm>
            <a:custGeom>
              <a:avLst/>
              <a:gdLst/>
              <a:ahLst/>
              <a:cxnLst/>
              <a:rect l="0" t="0" r="0" b="0"/>
              <a:pathLst>
                <a:path w="176823" h="157308">
                  <a:moveTo>
                    <a:pt x="82066" y="94520"/>
                  </a:moveTo>
                  <a:lnTo>
                    <a:pt x="82066" y="35904"/>
                  </a:lnTo>
                  <a:lnTo>
                    <a:pt x="75827" y="15436"/>
                  </a:lnTo>
                  <a:lnTo>
                    <a:pt x="70887" y="6703"/>
                  </a:lnTo>
                  <a:lnTo>
                    <a:pt x="64085" y="2050"/>
                  </a:lnTo>
                  <a:lnTo>
                    <a:pt x="47168" y="0"/>
                  </a:lnTo>
                  <a:lnTo>
                    <a:pt x="40083" y="3431"/>
                  </a:lnTo>
                  <a:lnTo>
                    <a:pt x="29092" y="16602"/>
                  </a:lnTo>
                  <a:lnTo>
                    <a:pt x="5136" y="79606"/>
                  </a:lnTo>
                  <a:lnTo>
                    <a:pt x="0" y="119867"/>
                  </a:lnTo>
                  <a:lnTo>
                    <a:pt x="5038" y="141271"/>
                  </a:lnTo>
                  <a:lnTo>
                    <a:pt x="9657" y="150254"/>
                  </a:lnTo>
                  <a:lnTo>
                    <a:pt x="16246" y="155073"/>
                  </a:lnTo>
                  <a:lnTo>
                    <a:pt x="24148" y="157115"/>
                  </a:lnTo>
                  <a:lnTo>
                    <a:pt x="32925" y="157307"/>
                  </a:lnTo>
                  <a:lnTo>
                    <a:pt x="48917" y="151281"/>
                  </a:lnTo>
                  <a:lnTo>
                    <a:pt x="78248" y="128349"/>
                  </a:lnTo>
                  <a:lnTo>
                    <a:pt x="93933" y="102594"/>
                  </a:lnTo>
                  <a:lnTo>
                    <a:pt x="100400" y="67147"/>
                  </a:lnTo>
                  <a:lnTo>
                    <a:pt x="102477" y="63403"/>
                  </a:lnTo>
                  <a:lnTo>
                    <a:pt x="105032" y="65587"/>
                  </a:lnTo>
                  <a:lnTo>
                    <a:pt x="133390" y="121288"/>
                  </a:lnTo>
                  <a:lnTo>
                    <a:pt x="149330" y="129814"/>
                  </a:lnTo>
                  <a:lnTo>
                    <a:pt x="176822" y="136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7442" y="5420507"/>
              <a:ext cx="188051" cy="202185"/>
            </a:xfrm>
            <a:custGeom>
              <a:avLst/>
              <a:gdLst/>
              <a:ahLst/>
              <a:cxnLst/>
              <a:rect l="0" t="0" r="0" b="0"/>
              <a:pathLst>
                <a:path w="188051" h="202185">
                  <a:moveTo>
                    <a:pt x="9065" y="138539"/>
                  </a:moveTo>
                  <a:lnTo>
                    <a:pt x="9065" y="197156"/>
                  </a:lnTo>
                  <a:lnTo>
                    <a:pt x="7895" y="202184"/>
                  </a:lnTo>
                  <a:lnTo>
                    <a:pt x="5946" y="202026"/>
                  </a:lnTo>
                  <a:lnTo>
                    <a:pt x="3476" y="198411"/>
                  </a:lnTo>
                  <a:lnTo>
                    <a:pt x="0" y="165378"/>
                  </a:lnTo>
                  <a:lnTo>
                    <a:pt x="7231" y="110219"/>
                  </a:lnTo>
                  <a:lnTo>
                    <a:pt x="13319" y="82279"/>
                  </a:lnTo>
                  <a:lnTo>
                    <a:pt x="18921" y="74126"/>
                  </a:lnTo>
                  <a:lnTo>
                    <a:pt x="26164" y="69861"/>
                  </a:lnTo>
                  <a:lnTo>
                    <a:pt x="34502" y="68187"/>
                  </a:lnTo>
                  <a:lnTo>
                    <a:pt x="42401" y="70581"/>
                  </a:lnTo>
                  <a:lnTo>
                    <a:pt x="57416" y="82599"/>
                  </a:lnTo>
                  <a:lnTo>
                    <a:pt x="65650" y="102759"/>
                  </a:lnTo>
                  <a:lnTo>
                    <a:pt x="67845" y="114686"/>
                  </a:lnTo>
                  <a:lnTo>
                    <a:pt x="69309" y="117958"/>
                  </a:lnTo>
                  <a:lnTo>
                    <a:pt x="70285" y="115460"/>
                  </a:lnTo>
                  <a:lnTo>
                    <a:pt x="74319" y="66480"/>
                  </a:lnTo>
                  <a:lnTo>
                    <a:pt x="88971" y="34910"/>
                  </a:lnTo>
                  <a:lnTo>
                    <a:pt x="101511" y="18003"/>
                  </a:lnTo>
                  <a:lnTo>
                    <a:pt x="127314" y="919"/>
                  </a:lnTo>
                  <a:lnTo>
                    <a:pt x="135861" y="0"/>
                  </a:lnTo>
                  <a:lnTo>
                    <a:pt x="151597" y="5216"/>
                  </a:lnTo>
                  <a:lnTo>
                    <a:pt x="166389" y="21573"/>
                  </a:lnTo>
                  <a:lnTo>
                    <a:pt x="178423" y="44440"/>
                  </a:lnTo>
                  <a:lnTo>
                    <a:pt x="186148" y="97249"/>
                  </a:lnTo>
                  <a:lnTo>
                    <a:pt x="188050" y="15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3782" y="5685389"/>
              <a:ext cx="663296" cy="42114"/>
            </a:xfrm>
            <a:custGeom>
              <a:avLst/>
              <a:gdLst/>
              <a:ahLst/>
              <a:cxnLst/>
              <a:rect l="0" t="0" r="0" b="0"/>
              <a:pathLst>
                <a:path w="663296" h="42114">
                  <a:moveTo>
                    <a:pt x="663295" y="0"/>
                  </a:moveTo>
                  <a:lnTo>
                    <a:pt x="604678" y="0"/>
                  </a:lnTo>
                  <a:lnTo>
                    <a:pt x="543269" y="0"/>
                  </a:lnTo>
                  <a:lnTo>
                    <a:pt x="484865" y="0"/>
                  </a:lnTo>
                  <a:lnTo>
                    <a:pt x="428268" y="0"/>
                  </a:lnTo>
                  <a:lnTo>
                    <a:pt x="380488" y="0"/>
                  </a:lnTo>
                  <a:lnTo>
                    <a:pt x="329286" y="5589"/>
                  </a:lnTo>
                  <a:lnTo>
                    <a:pt x="269158" y="10722"/>
                  </a:lnTo>
                  <a:lnTo>
                    <a:pt x="205764" y="19465"/>
                  </a:lnTo>
                  <a:lnTo>
                    <a:pt x="143417" y="21912"/>
                  </a:lnTo>
                  <a:lnTo>
                    <a:pt x="87947" y="32447"/>
                  </a:lnTo>
                  <a:lnTo>
                    <a:pt x="27179" y="4084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5005" y="5453761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763264" y="5003499"/>
            <a:ext cx="6575372" cy="610872"/>
            <a:chOff x="1763264" y="5003499"/>
            <a:chExt cx="6575372" cy="610872"/>
          </a:xfrm>
        </p:grpSpPr>
        <p:sp>
          <p:nvSpPr>
            <p:cNvPr id="39" name="Freeform 38"/>
            <p:cNvSpPr/>
            <p:nvPr/>
          </p:nvSpPr>
          <p:spPr>
            <a:xfrm>
              <a:off x="1763264" y="5003499"/>
              <a:ext cx="247745" cy="518238"/>
            </a:xfrm>
            <a:custGeom>
              <a:avLst/>
              <a:gdLst/>
              <a:ahLst/>
              <a:cxnLst/>
              <a:rect l="0" t="0" r="0" b="0"/>
              <a:pathLst>
                <a:path w="247745" h="518238">
                  <a:moveTo>
                    <a:pt x="5589" y="497180"/>
                  </a:moveTo>
                  <a:lnTo>
                    <a:pt x="0" y="480412"/>
                  </a:lnTo>
                  <a:lnTo>
                    <a:pt x="4044" y="421734"/>
                  </a:lnTo>
                  <a:lnTo>
                    <a:pt x="10873" y="366984"/>
                  </a:lnTo>
                  <a:lnTo>
                    <a:pt x="14563" y="313934"/>
                  </a:lnTo>
                  <a:lnTo>
                    <a:pt x="21246" y="259351"/>
                  </a:lnTo>
                  <a:lnTo>
                    <a:pt x="25046" y="206134"/>
                  </a:lnTo>
                  <a:lnTo>
                    <a:pt x="33566" y="150221"/>
                  </a:lnTo>
                  <a:lnTo>
                    <a:pt x="39581" y="91516"/>
                  </a:lnTo>
                  <a:lnTo>
                    <a:pt x="46099" y="39843"/>
                  </a:lnTo>
                  <a:lnTo>
                    <a:pt x="52817" y="4094"/>
                  </a:lnTo>
                  <a:lnTo>
                    <a:pt x="58131" y="0"/>
                  </a:lnTo>
                  <a:lnTo>
                    <a:pt x="65184" y="780"/>
                  </a:lnTo>
                  <a:lnTo>
                    <a:pt x="73395" y="4810"/>
                  </a:lnTo>
                  <a:lnTo>
                    <a:pt x="88757" y="21765"/>
                  </a:lnTo>
                  <a:lnTo>
                    <a:pt x="102214" y="46069"/>
                  </a:lnTo>
                  <a:lnTo>
                    <a:pt x="120385" y="103092"/>
                  </a:lnTo>
                  <a:lnTo>
                    <a:pt x="138816" y="163180"/>
                  </a:lnTo>
                  <a:lnTo>
                    <a:pt x="149439" y="214553"/>
                  </a:lnTo>
                  <a:lnTo>
                    <a:pt x="163509" y="271900"/>
                  </a:lnTo>
                  <a:lnTo>
                    <a:pt x="177553" y="322959"/>
                  </a:lnTo>
                  <a:lnTo>
                    <a:pt x="195102" y="380607"/>
                  </a:lnTo>
                  <a:lnTo>
                    <a:pt x="213819" y="442315"/>
                  </a:lnTo>
                  <a:lnTo>
                    <a:pt x="235021" y="491195"/>
                  </a:lnTo>
                  <a:lnTo>
                    <a:pt x="247744" y="518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00438" y="5345186"/>
              <a:ext cx="178986" cy="18623"/>
            </a:xfrm>
            <a:custGeom>
              <a:avLst/>
              <a:gdLst/>
              <a:ahLst/>
              <a:cxnLst/>
              <a:rect l="0" t="0" r="0" b="0"/>
              <a:pathLst>
                <a:path w="178986" h="18623">
                  <a:moveTo>
                    <a:pt x="178985" y="18622"/>
                  </a:moveTo>
                  <a:lnTo>
                    <a:pt x="116705" y="1834"/>
                  </a:lnTo>
                  <a:lnTo>
                    <a:pt x="77603" y="0"/>
                  </a:lnTo>
                  <a:lnTo>
                    <a:pt x="32357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8934" y="5305604"/>
              <a:ext cx="166915" cy="254694"/>
            </a:xfrm>
            <a:custGeom>
              <a:avLst/>
              <a:gdLst/>
              <a:ahLst/>
              <a:cxnLst/>
              <a:rect l="0" t="0" r="0" b="0"/>
              <a:pathLst>
                <a:path w="166915" h="254694">
                  <a:moveTo>
                    <a:pt x="8986" y="58204"/>
                  </a:moveTo>
                  <a:lnTo>
                    <a:pt x="653" y="107135"/>
                  </a:lnTo>
                  <a:lnTo>
                    <a:pt x="4481" y="166265"/>
                  </a:lnTo>
                  <a:lnTo>
                    <a:pt x="15332" y="223006"/>
                  </a:lnTo>
                  <a:lnTo>
                    <a:pt x="18275" y="254693"/>
                  </a:lnTo>
                  <a:lnTo>
                    <a:pt x="17978" y="232887"/>
                  </a:lnTo>
                  <a:lnTo>
                    <a:pt x="7990" y="179884"/>
                  </a:lnTo>
                  <a:lnTo>
                    <a:pt x="341" y="119024"/>
                  </a:lnTo>
                  <a:lnTo>
                    <a:pt x="0" y="63112"/>
                  </a:lnTo>
                  <a:lnTo>
                    <a:pt x="8143" y="29243"/>
                  </a:lnTo>
                  <a:lnTo>
                    <a:pt x="18750" y="11797"/>
                  </a:lnTo>
                  <a:lnTo>
                    <a:pt x="27194" y="6209"/>
                  </a:lnTo>
                  <a:lnTo>
                    <a:pt x="49054" y="0"/>
                  </a:lnTo>
                  <a:lnTo>
                    <a:pt x="59095" y="1854"/>
                  </a:lnTo>
                  <a:lnTo>
                    <a:pt x="76490" y="13272"/>
                  </a:lnTo>
                  <a:lnTo>
                    <a:pt x="105027" y="45021"/>
                  </a:lnTo>
                  <a:lnTo>
                    <a:pt x="130469" y="97671"/>
                  </a:lnTo>
                  <a:lnTo>
                    <a:pt x="153692" y="150011"/>
                  </a:lnTo>
                  <a:lnTo>
                    <a:pt x="162996" y="186792"/>
                  </a:lnTo>
                  <a:lnTo>
                    <a:pt x="166914" y="247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49906" y="5338847"/>
              <a:ext cx="177041" cy="235532"/>
            </a:xfrm>
            <a:custGeom>
              <a:avLst/>
              <a:gdLst/>
              <a:ahLst/>
              <a:cxnLst/>
              <a:rect l="0" t="0" r="0" b="0"/>
              <a:pathLst>
                <a:path w="177041" h="235532">
                  <a:moveTo>
                    <a:pt x="71755" y="130246"/>
                  </a:moveTo>
                  <a:lnTo>
                    <a:pt x="88544" y="75201"/>
                  </a:lnTo>
                  <a:lnTo>
                    <a:pt x="90915" y="50410"/>
                  </a:lnTo>
                  <a:lnTo>
                    <a:pt x="85730" y="26913"/>
                  </a:lnTo>
                  <a:lnTo>
                    <a:pt x="81072" y="15734"/>
                  </a:lnTo>
                  <a:lnTo>
                    <a:pt x="73287" y="8281"/>
                  </a:lnTo>
                  <a:lnTo>
                    <a:pt x="52159" y="0"/>
                  </a:lnTo>
                  <a:lnTo>
                    <a:pt x="42314" y="2471"/>
                  </a:lnTo>
                  <a:lnTo>
                    <a:pt x="25135" y="17695"/>
                  </a:lnTo>
                  <a:lnTo>
                    <a:pt x="7899" y="46985"/>
                  </a:lnTo>
                  <a:lnTo>
                    <a:pt x="0" y="96728"/>
                  </a:lnTo>
                  <a:lnTo>
                    <a:pt x="1559" y="154734"/>
                  </a:lnTo>
                  <a:lnTo>
                    <a:pt x="12786" y="210992"/>
                  </a:lnTo>
                  <a:lnTo>
                    <a:pt x="19574" y="219172"/>
                  </a:lnTo>
                  <a:lnTo>
                    <a:pt x="39595" y="228260"/>
                  </a:lnTo>
                  <a:lnTo>
                    <a:pt x="49145" y="227174"/>
                  </a:lnTo>
                  <a:lnTo>
                    <a:pt x="65995" y="216609"/>
                  </a:lnTo>
                  <a:lnTo>
                    <a:pt x="78164" y="197096"/>
                  </a:lnTo>
                  <a:lnTo>
                    <a:pt x="86302" y="172825"/>
                  </a:lnTo>
                  <a:lnTo>
                    <a:pt x="91526" y="119116"/>
                  </a:lnTo>
                  <a:lnTo>
                    <a:pt x="92241" y="100733"/>
                  </a:lnTo>
                  <a:lnTo>
                    <a:pt x="98326" y="138650"/>
                  </a:lnTo>
                  <a:lnTo>
                    <a:pt x="113033" y="171730"/>
                  </a:lnTo>
                  <a:lnTo>
                    <a:pt x="152708" y="220822"/>
                  </a:lnTo>
                  <a:lnTo>
                    <a:pt x="163496" y="228994"/>
                  </a:lnTo>
                  <a:lnTo>
                    <a:pt x="177040" y="235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79589" y="5079539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9065" y="223548"/>
                  </a:lnTo>
                  <a:lnTo>
                    <a:pt x="15684" y="283175"/>
                  </a:lnTo>
                  <a:lnTo>
                    <a:pt x="18669" y="329017"/>
                  </a:lnTo>
                  <a:lnTo>
                    <a:pt x="19995" y="374347"/>
                  </a:lnTo>
                  <a:lnTo>
                    <a:pt x="20742" y="431582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95361" y="525852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8" y="8334"/>
                  </a:lnTo>
                  <a:lnTo>
                    <a:pt x="80421" y="10095"/>
                  </a:lnTo>
                  <a:lnTo>
                    <a:pt x="34083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97299" y="5353280"/>
              <a:ext cx="124446" cy="210701"/>
            </a:xfrm>
            <a:custGeom>
              <a:avLst/>
              <a:gdLst/>
              <a:ahLst/>
              <a:cxnLst/>
              <a:rect l="0" t="0" r="0" b="0"/>
              <a:pathLst>
                <a:path w="124446" h="210701">
                  <a:moveTo>
                    <a:pt x="19160" y="31585"/>
                  </a:moveTo>
                  <a:lnTo>
                    <a:pt x="2372" y="86630"/>
                  </a:lnTo>
                  <a:lnTo>
                    <a:pt x="0" y="111422"/>
                  </a:lnTo>
                  <a:lnTo>
                    <a:pt x="5185" y="134918"/>
                  </a:lnTo>
                  <a:lnTo>
                    <a:pt x="32506" y="196750"/>
                  </a:lnTo>
                  <a:lnTo>
                    <a:pt x="38586" y="204866"/>
                  </a:lnTo>
                  <a:lnTo>
                    <a:pt x="47318" y="209107"/>
                  </a:lnTo>
                  <a:lnTo>
                    <a:pt x="69500" y="210700"/>
                  </a:lnTo>
                  <a:lnTo>
                    <a:pt x="78456" y="207147"/>
                  </a:lnTo>
                  <a:lnTo>
                    <a:pt x="91527" y="193841"/>
                  </a:lnTo>
                  <a:lnTo>
                    <a:pt x="111053" y="161029"/>
                  </a:lnTo>
                  <a:lnTo>
                    <a:pt x="120477" y="116083"/>
                  </a:lnTo>
                  <a:lnTo>
                    <a:pt x="123661" y="56898"/>
                  </a:lnTo>
                  <a:lnTo>
                    <a:pt x="1244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65960" y="5336601"/>
              <a:ext cx="124241" cy="207922"/>
            </a:xfrm>
            <a:custGeom>
              <a:avLst/>
              <a:gdLst/>
              <a:ahLst/>
              <a:cxnLst/>
              <a:rect l="0" t="0" r="0" b="0"/>
              <a:pathLst>
                <a:path w="124241" h="207922">
                  <a:moveTo>
                    <a:pt x="8427" y="121964"/>
                  </a:moveTo>
                  <a:lnTo>
                    <a:pt x="26385" y="183074"/>
                  </a:lnTo>
                  <a:lnTo>
                    <a:pt x="33176" y="205276"/>
                  </a:lnTo>
                  <a:lnTo>
                    <a:pt x="33115" y="207921"/>
                  </a:lnTo>
                  <a:lnTo>
                    <a:pt x="26808" y="198382"/>
                  </a:lnTo>
                  <a:lnTo>
                    <a:pt x="4990" y="142335"/>
                  </a:lnTo>
                  <a:lnTo>
                    <a:pt x="0" y="105643"/>
                  </a:lnTo>
                  <a:lnTo>
                    <a:pt x="9628" y="48888"/>
                  </a:lnTo>
                  <a:lnTo>
                    <a:pt x="12737" y="38152"/>
                  </a:lnTo>
                  <a:lnTo>
                    <a:pt x="25550" y="19984"/>
                  </a:lnTo>
                  <a:lnTo>
                    <a:pt x="33880" y="11863"/>
                  </a:lnTo>
                  <a:lnTo>
                    <a:pt x="55614" y="2840"/>
                  </a:lnTo>
                  <a:lnTo>
                    <a:pt x="79702" y="0"/>
                  </a:lnTo>
                  <a:lnTo>
                    <a:pt x="124240" y="6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96846" y="5371845"/>
              <a:ext cx="214454" cy="167153"/>
            </a:xfrm>
            <a:custGeom>
              <a:avLst/>
              <a:gdLst/>
              <a:ahLst/>
              <a:cxnLst/>
              <a:rect l="0" t="0" r="0" b="0"/>
              <a:pathLst>
                <a:path w="214454" h="167153">
                  <a:moveTo>
                    <a:pt x="119696" y="76191"/>
                  </a:moveTo>
                  <a:lnTo>
                    <a:pt x="116576" y="33499"/>
                  </a:lnTo>
                  <a:lnTo>
                    <a:pt x="114107" y="23164"/>
                  </a:lnTo>
                  <a:lnTo>
                    <a:pt x="108951" y="15103"/>
                  </a:lnTo>
                  <a:lnTo>
                    <a:pt x="93864" y="3028"/>
                  </a:lnTo>
                  <a:lnTo>
                    <a:pt x="75460" y="0"/>
                  </a:lnTo>
                  <a:lnTo>
                    <a:pt x="55582" y="3724"/>
                  </a:lnTo>
                  <a:lnTo>
                    <a:pt x="35049" y="13178"/>
                  </a:lnTo>
                  <a:lnTo>
                    <a:pt x="20464" y="28298"/>
                  </a:lnTo>
                  <a:lnTo>
                    <a:pt x="5676" y="59661"/>
                  </a:lnTo>
                  <a:lnTo>
                    <a:pt x="0" y="84052"/>
                  </a:lnTo>
                  <a:lnTo>
                    <a:pt x="1377" y="106591"/>
                  </a:lnTo>
                  <a:lnTo>
                    <a:pt x="14319" y="139011"/>
                  </a:lnTo>
                  <a:lnTo>
                    <a:pt x="32971" y="165255"/>
                  </a:lnTo>
                  <a:lnTo>
                    <a:pt x="39653" y="167152"/>
                  </a:lnTo>
                  <a:lnTo>
                    <a:pt x="46447" y="164908"/>
                  </a:lnTo>
                  <a:lnTo>
                    <a:pt x="60235" y="153056"/>
                  </a:lnTo>
                  <a:lnTo>
                    <a:pt x="79981" y="126652"/>
                  </a:lnTo>
                  <a:lnTo>
                    <a:pt x="92591" y="95432"/>
                  </a:lnTo>
                  <a:lnTo>
                    <a:pt x="95951" y="70315"/>
                  </a:lnTo>
                  <a:lnTo>
                    <a:pt x="99187" y="66424"/>
                  </a:lnTo>
                  <a:lnTo>
                    <a:pt x="103683" y="68510"/>
                  </a:lnTo>
                  <a:lnTo>
                    <a:pt x="113749" y="82136"/>
                  </a:lnTo>
                  <a:lnTo>
                    <a:pt x="139002" y="129616"/>
                  </a:lnTo>
                  <a:lnTo>
                    <a:pt x="155183" y="144000"/>
                  </a:lnTo>
                  <a:lnTo>
                    <a:pt x="174073" y="153122"/>
                  </a:lnTo>
                  <a:lnTo>
                    <a:pt x="214453" y="160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13494" y="5132182"/>
              <a:ext cx="8334" cy="421140"/>
            </a:xfrm>
            <a:custGeom>
              <a:avLst/>
              <a:gdLst/>
              <a:ahLst/>
              <a:cxnLst/>
              <a:rect l="0" t="0" r="0" b="0"/>
              <a:pathLst>
                <a:path w="8334" h="421140">
                  <a:moveTo>
                    <a:pt x="8333" y="0"/>
                  </a:moveTo>
                  <a:lnTo>
                    <a:pt x="0" y="60383"/>
                  </a:lnTo>
                  <a:lnTo>
                    <a:pt x="1575" y="111868"/>
                  </a:lnTo>
                  <a:lnTo>
                    <a:pt x="6998" y="171186"/>
                  </a:lnTo>
                  <a:lnTo>
                    <a:pt x="8070" y="230303"/>
                  </a:lnTo>
                  <a:lnTo>
                    <a:pt x="8255" y="285826"/>
                  </a:lnTo>
                  <a:lnTo>
                    <a:pt x="8310" y="339843"/>
                  </a:lnTo>
                  <a:lnTo>
                    <a:pt x="8329" y="398019"/>
                  </a:lnTo>
                  <a:lnTo>
                    <a:pt x="8333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61388" y="5394683"/>
              <a:ext cx="151221" cy="190226"/>
            </a:xfrm>
            <a:custGeom>
              <a:avLst/>
              <a:gdLst/>
              <a:ahLst/>
              <a:cxnLst/>
              <a:rect l="0" t="0" r="0" b="0"/>
              <a:pathLst>
                <a:path w="151221" h="190226">
                  <a:moveTo>
                    <a:pt x="123693" y="42825"/>
                  </a:moveTo>
                  <a:lnTo>
                    <a:pt x="118104" y="26057"/>
                  </a:lnTo>
                  <a:lnTo>
                    <a:pt x="106001" y="11586"/>
                  </a:lnTo>
                  <a:lnTo>
                    <a:pt x="97860" y="4452"/>
                  </a:lnTo>
                  <a:lnTo>
                    <a:pt x="87754" y="865"/>
                  </a:lnTo>
                  <a:lnTo>
                    <a:pt x="64046" y="0"/>
                  </a:lnTo>
                  <a:lnTo>
                    <a:pt x="54683" y="3746"/>
                  </a:lnTo>
                  <a:lnTo>
                    <a:pt x="41159" y="17268"/>
                  </a:lnTo>
                  <a:lnTo>
                    <a:pt x="15710" y="55714"/>
                  </a:lnTo>
                  <a:lnTo>
                    <a:pt x="3311" y="93697"/>
                  </a:lnTo>
                  <a:lnTo>
                    <a:pt x="0" y="120807"/>
                  </a:lnTo>
                  <a:lnTo>
                    <a:pt x="4768" y="145334"/>
                  </a:lnTo>
                  <a:lnTo>
                    <a:pt x="15855" y="166763"/>
                  </a:lnTo>
                  <a:lnTo>
                    <a:pt x="32481" y="184086"/>
                  </a:lnTo>
                  <a:lnTo>
                    <a:pt x="41828" y="188472"/>
                  </a:lnTo>
                  <a:lnTo>
                    <a:pt x="61572" y="190225"/>
                  </a:lnTo>
                  <a:lnTo>
                    <a:pt x="92419" y="184635"/>
                  </a:lnTo>
                  <a:lnTo>
                    <a:pt x="118196" y="169981"/>
                  </a:lnTo>
                  <a:lnTo>
                    <a:pt x="140652" y="145231"/>
                  </a:lnTo>
                  <a:lnTo>
                    <a:pt x="148777" y="122654"/>
                  </a:lnTo>
                  <a:lnTo>
                    <a:pt x="151220" y="97022"/>
                  </a:lnTo>
                  <a:lnTo>
                    <a:pt x="140244" y="34119"/>
                  </a:lnTo>
                  <a:lnTo>
                    <a:pt x="134221" y="11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64558" y="5363809"/>
              <a:ext cx="88980" cy="193388"/>
            </a:xfrm>
            <a:custGeom>
              <a:avLst/>
              <a:gdLst/>
              <a:ahLst/>
              <a:cxnLst/>
              <a:rect l="0" t="0" r="0" b="0"/>
              <a:pathLst>
                <a:path w="88980" h="193388">
                  <a:moveTo>
                    <a:pt x="4751" y="115813"/>
                  </a:moveTo>
                  <a:lnTo>
                    <a:pt x="22709" y="169688"/>
                  </a:lnTo>
                  <a:lnTo>
                    <a:pt x="30609" y="193387"/>
                  </a:lnTo>
                  <a:lnTo>
                    <a:pt x="11410" y="135789"/>
                  </a:lnTo>
                  <a:lnTo>
                    <a:pt x="0" y="94543"/>
                  </a:lnTo>
                  <a:lnTo>
                    <a:pt x="6586" y="52600"/>
                  </a:lnTo>
                  <a:lnTo>
                    <a:pt x="13755" y="32736"/>
                  </a:lnTo>
                  <a:lnTo>
                    <a:pt x="24741" y="16109"/>
                  </a:lnTo>
                  <a:lnTo>
                    <a:pt x="33285" y="10739"/>
                  </a:lnTo>
                  <a:lnTo>
                    <a:pt x="889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28822" y="5132182"/>
              <a:ext cx="135327" cy="442198"/>
            </a:xfrm>
            <a:custGeom>
              <a:avLst/>
              <a:gdLst/>
              <a:ahLst/>
              <a:cxnLst/>
              <a:rect l="0" t="0" r="0" b="0"/>
              <a:pathLst>
                <a:path w="135327" h="442198">
                  <a:moveTo>
                    <a:pt x="8984" y="0"/>
                  </a:moveTo>
                  <a:lnTo>
                    <a:pt x="8984" y="57264"/>
                  </a:lnTo>
                  <a:lnTo>
                    <a:pt x="12104" y="109774"/>
                  </a:lnTo>
                  <a:lnTo>
                    <a:pt x="17318" y="163547"/>
                  </a:lnTo>
                  <a:lnTo>
                    <a:pt x="18863" y="215354"/>
                  </a:lnTo>
                  <a:lnTo>
                    <a:pt x="19320" y="268919"/>
                  </a:lnTo>
                  <a:lnTo>
                    <a:pt x="19456" y="317545"/>
                  </a:lnTo>
                  <a:lnTo>
                    <a:pt x="19496" y="368998"/>
                  </a:lnTo>
                  <a:lnTo>
                    <a:pt x="13920" y="427608"/>
                  </a:lnTo>
                  <a:lnTo>
                    <a:pt x="11105" y="432470"/>
                  </a:lnTo>
                  <a:lnTo>
                    <a:pt x="8059" y="432203"/>
                  </a:lnTo>
                  <a:lnTo>
                    <a:pt x="4858" y="428515"/>
                  </a:lnTo>
                  <a:lnTo>
                    <a:pt x="353" y="400968"/>
                  </a:lnTo>
                  <a:lnTo>
                    <a:pt x="0" y="349738"/>
                  </a:lnTo>
                  <a:lnTo>
                    <a:pt x="8142" y="309647"/>
                  </a:lnTo>
                  <a:lnTo>
                    <a:pt x="18749" y="286189"/>
                  </a:lnTo>
                  <a:lnTo>
                    <a:pt x="27192" y="278530"/>
                  </a:lnTo>
                  <a:lnTo>
                    <a:pt x="49052" y="270020"/>
                  </a:lnTo>
                  <a:lnTo>
                    <a:pt x="59093" y="271260"/>
                  </a:lnTo>
                  <a:lnTo>
                    <a:pt x="76488" y="281997"/>
                  </a:lnTo>
                  <a:lnTo>
                    <a:pt x="88899" y="301587"/>
                  </a:lnTo>
                  <a:lnTo>
                    <a:pt x="110192" y="364712"/>
                  </a:lnTo>
                  <a:lnTo>
                    <a:pt x="130597" y="427826"/>
                  </a:lnTo>
                  <a:lnTo>
                    <a:pt x="13532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96168" y="5384865"/>
              <a:ext cx="143026" cy="212730"/>
            </a:xfrm>
            <a:custGeom>
              <a:avLst/>
              <a:gdLst/>
              <a:ahLst/>
              <a:cxnLst/>
              <a:rect l="0" t="0" r="0" b="0"/>
              <a:pathLst>
                <a:path w="143026" h="212730">
                  <a:moveTo>
                    <a:pt x="10094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5283" y="150692"/>
                  </a:lnTo>
                  <a:lnTo>
                    <a:pt x="19847" y="187369"/>
                  </a:lnTo>
                  <a:lnTo>
                    <a:pt x="38605" y="203378"/>
                  </a:lnTo>
                  <a:lnTo>
                    <a:pt x="50159" y="209285"/>
                  </a:lnTo>
                  <a:lnTo>
                    <a:pt x="72354" y="212729"/>
                  </a:lnTo>
                  <a:lnTo>
                    <a:pt x="83186" y="212009"/>
                  </a:lnTo>
                  <a:lnTo>
                    <a:pt x="91578" y="208020"/>
                  </a:lnTo>
                  <a:lnTo>
                    <a:pt x="116570" y="176401"/>
                  </a:lnTo>
                  <a:lnTo>
                    <a:pt x="133669" y="143514"/>
                  </a:lnTo>
                  <a:lnTo>
                    <a:pt x="143025" y="104134"/>
                  </a:lnTo>
                  <a:lnTo>
                    <a:pt x="142678" y="65950"/>
                  </a:lnTo>
                  <a:lnTo>
                    <a:pt x="13643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95775" y="5385294"/>
              <a:ext cx="242157" cy="189085"/>
            </a:xfrm>
            <a:custGeom>
              <a:avLst/>
              <a:gdLst/>
              <a:ahLst/>
              <a:cxnLst/>
              <a:rect l="0" t="0" r="0" b="0"/>
              <a:pathLst>
                <a:path w="242157" h="189085">
                  <a:moveTo>
                    <a:pt x="0" y="115384"/>
                  </a:moveTo>
                  <a:lnTo>
                    <a:pt x="8333" y="169529"/>
                  </a:lnTo>
                  <a:lnTo>
                    <a:pt x="9553" y="186242"/>
                  </a:lnTo>
                  <a:lnTo>
                    <a:pt x="10443" y="127170"/>
                  </a:lnTo>
                  <a:lnTo>
                    <a:pt x="13632" y="72826"/>
                  </a:lnTo>
                  <a:lnTo>
                    <a:pt x="20097" y="47336"/>
                  </a:lnTo>
                  <a:lnTo>
                    <a:pt x="30769" y="28209"/>
                  </a:lnTo>
                  <a:lnTo>
                    <a:pt x="36891" y="25682"/>
                  </a:lnTo>
                  <a:lnTo>
                    <a:pt x="43311" y="27507"/>
                  </a:lnTo>
                  <a:lnTo>
                    <a:pt x="70427" y="50063"/>
                  </a:lnTo>
                  <a:lnTo>
                    <a:pt x="89908" y="92689"/>
                  </a:lnTo>
                  <a:lnTo>
                    <a:pt x="97671" y="114657"/>
                  </a:lnTo>
                  <a:lnTo>
                    <a:pt x="101379" y="118409"/>
                  </a:lnTo>
                  <a:lnTo>
                    <a:pt x="105021" y="117401"/>
                  </a:lnTo>
                  <a:lnTo>
                    <a:pt x="108618" y="113219"/>
                  </a:lnTo>
                  <a:lnTo>
                    <a:pt x="117986" y="51813"/>
                  </a:lnTo>
                  <a:lnTo>
                    <a:pt x="124968" y="26299"/>
                  </a:lnTo>
                  <a:lnTo>
                    <a:pt x="135870" y="7161"/>
                  </a:lnTo>
                  <a:lnTo>
                    <a:pt x="144393" y="2291"/>
                  </a:lnTo>
                  <a:lnTo>
                    <a:pt x="166340" y="0"/>
                  </a:lnTo>
                  <a:lnTo>
                    <a:pt x="175235" y="3367"/>
                  </a:lnTo>
                  <a:lnTo>
                    <a:pt x="188237" y="16466"/>
                  </a:lnTo>
                  <a:lnTo>
                    <a:pt x="213351" y="63046"/>
                  </a:lnTo>
                  <a:lnTo>
                    <a:pt x="227670" y="124240"/>
                  </a:lnTo>
                  <a:lnTo>
                    <a:pt x="233574" y="161292"/>
                  </a:lnTo>
                  <a:lnTo>
                    <a:pt x="242156" y="189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71436" y="5334120"/>
              <a:ext cx="187594" cy="229731"/>
            </a:xfrm>
            <a:custGeom>
              <a:avLst/>
              <a:gdLst/>
              <a:ahLst/>
              <a:cxnLst/>
              <a:rect l="0" t="0" r="0" b="0"/>
              <a:pathLst>
                <a:path w="187594" h="229731">
                  <a:moveTo>
                    <a:pt x="40194" y="187616"/>
                  </a:moveTo>
                  <a:lnTo>
                    <a:pt x="69503" y="128999"/>
                  </a:lnTo>
                  <a:lnTo>
                    <a:pt x="79779" y="74825"/>
                  </a:lnTo>
                  <a:lnTo>
                    <a:pt x="78689" y="22183"/>
                  </a:lnTo>
                  <a:lnTo>
                    <a:pt x="76386" y="10647"/>
                  </a:lnTo>
                  <a:lnTo>
                    <a:pt x="70171" y="4126"/>
                  </a:lnTo>
                  <a:lnTo>
                    <a:pt x="61349" y="948"/>
                  </a:lnTo>
                  <a:lnTo>
                    <a:pt x="50788" y="0"/>
                  </a:lnTo>
                  <a:lnTo>
                    <a:pt x="41408" y="4047"/>
                  </a:lnTo>
                  <a:lnTo>
                    <a:pt x="24746" y="21022"/>
                  </a:lnTo>
                  <a:lnTo>
                    <a:pt x="7801" y="56886"/>
                  </a:lnTo>
                  <a:lnTo>
                    <a:pt x="0" y="110926"/>
                  </a:lnTo>
                  <a:lnTo>
                    <a:pt x="989" y="152675"/>
                  </a:lnTo>
                  <a:lnTo>
                    <a:pt x="15060" y="192341"/>
                  </a:lnTo>
                  <a:lnTo>
                    <a:pt x="27463" y="211553"/>
                  </a:lnTo>
                  <a:lnTo>
                    <a:pt x="35216" y="215272"/>
                  </a:lnTo>
                  <a:lnTo>
                    <a:pt x="43895" y="215412"/>
                  </a:lnTo>
                  <a:lnTo>
                    <a:pt x="53190" y="213165"/>
                  </a:lnTo>
                  <a:lnTo>
                    <a:pt x="60556" y="208158"/>
                  </a:lnTo>
                  <a:lnTo>
                    <a:pt x="71861" y="193236"/>
                  </a:lnTo>
                  <a:lnTo>
                    <a:pt x="87480" y="139419"/>
                  </a:lnTo>
                  <a:lnTo>
                    <a:pt x="91778" y="82516"/>
                  </a:lnTo>
                  <a:lnTo>
                    <a:pt x="93536" y="62526"/>
                  </a:lnTo>
                  <a:lnTo>
                    <a:pt x="95643" y="62108"/>
                  </a:lnTo>
                  <a:lnTo>
                    <a:pt x="98217" y="65339"/>
                  </a:lnTo>
                  <a:lnTo>
                    <a:pt x="105807" y="116762"/>
                  </a:lnTo>
                  <a:lnTo>
                    <a:pt x="123475" y="170630"/>
                  </a:lnTo>
                  <a:lnTo>
                    <a:pt x="142729" y="201170"/>
                  </a:lnTo>
                  <a:lnTo>
                    <a:pt x="159465" y="214307"/>
                  </a:lnTo>
                  <a:lnTo>
                    <a:pt x="187593" y="229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48500" y="5330804"/>
              <a:ext cx="157929" cy="223997"/>
            </a:xfrm>
            <a:custGeom>
              <a:avLst/>
              <a:gdLst/>
              <a:ahLst/>
              <a:cxnLst/>
              <a:rect l="0" t="0" r="0" b="0"/>
              <a:pathLst>
                <a:path w="157929" h="223997">
                  <a:moveTo>
                    <a:pt x="0" y="43533"/>
                  </a:moveTo>
                  <a:lnTo>
                    <a:pt x="0" y="102150"/>
                  </a:lnTo>
                  <a:lnTo>
                    <a:pt x="8334" y="164986"/>
                  </a:lnTo>
                  <a:lnTo>
                    <a:pt x="15135" y="223996"/>
                  </a:lnTo>
                  <a:lnTo>
                    <a:pt x="12430" y="223503"/>
                  </a:lnTo>
                  <a:lnTo>
                    <a:pt x="8287" y="219665"/>
                  </a:lnTo>
                  <a:lnTo>
                    <a:pt x="3683" y="202922"/>
                  </a:lnTo>
                  <a:lnTo>
                    <a:pt x="485" y="139435"/>
                  </a:lnTo>
                  <a:lnTo>
                    <a:pt x="3216" y="77078"/>
                  </a:lnTo>
                  <a:lnTo>
                    <a:pt x="14673" y="24943"/>
                  </a:lnTo>
                  <a:lnTo>
                    <a:pt x="20311" y="15932"/>
                  </a:lnTo>
                  <a:lnTo>
                    <a:pt x="35933" y="2799"/>
                  </a:lnTo>
                  <a:lnTo>
                    <a:pt x="45013" y="0"/>
                  </a:lnTo>
                  <a:lnTo>
                    <a:pt x="64460" y="8"/>
                  </a:lnTo>
                  <a:lnTo>
                    <a:pt x="81681" y="7031"/>
                  </a:lnTo>
                  <a:lnTo>
                    <a:pt x="97134" y="19121"/>
                  </a:lnTo>
                  <a:lnTo>
                    <a:pt x="133212" y="71124"/>
                  </a:lnTo>
                  <a:lnTo>
                    <a:pt x="151833" y="124849"/>
                  </a:lnTo>
                  <a:lnTo>
                    <a:pt x="156724" y="180521"/>
                  </a:lnTo>
                  <a:lnTo>
                    <a:pt x="157928" y="222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53827" y="5437508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5823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87924" y="5374085"/>
              <a:ext cx="255458" cy="222536"/>
            </a:xfrm>
            <a:custGeom>
              <a:avLst/>
              <a:gdLst/>
              <a:ahLst/>
              <a:cxnLst/>
              <a:rect l="0" t="0" r="0" b="0"/>
              <a:pathLst>
                <a:path w="255458" h="222536">
                  <a:moveTo>
                    <a:pt x="13302" y="21309"/>
                  </a:moveTo>
                  <a:lnTo>
                    <a:pt x="2123" y="32487"/>
                  </a:lnTo>
                  <a:lnTo>
                    <a:pt x="0" y="40460"/>
                  </a:lnTo>
                  <a:lnTo>
                    <a:pt x="4998" y="89996"/>
                  </a:lnTo>
                  <a:lnTo>
                    <a:pt x="17251" y="144581"/>
                  </a:lnTo>
                  <a:lnTo>
                    <a:pt x="28596" y="196394"/>
                  </a:lnTo>
                  <a:lnTo>
                    <a:pt x="26729" y="219617"/>
                  </a:lnTo>
                  <a:lnTo>
                    <a:pt x="24593" y="222535"/>
                  </a:lnTo>
                  <a:lnTo>
                    <a:pt x="21999" y="219800"/>
                  </a:lnTo>
                  <a:lnTo>
                    <a:pt x="17167" y="204284"/>
                  </a:lnTo>
                  <a:lnTo>
                    <a:pt x="15617" y="169240"/>
                  </a:lnTo>
                  <a:lnTo>
                    <a:pt x="21861" y="112358"/>
                  </a:lnTo>
                  <a:lnTo>
                    <a:pt x="29031" y="56321"/>
                  </a:lnTo>
                  <a:lnTo>
                    <a:pt x="43958" y="27913"/>
                  </a:lnTo>
                  <a:lnTo>
                    <a:pt x="51287" y="23372"/>
                  </a:lnTo>
                  <a:lnTo>
                    <a:pt x="68788" y="21446"/>
                  </a:lnTo>
                  <a:lnTo>
                    <a:pt x="77199" y="24910"/>
                  </a:lnTo>
                  <a:lnTo>
                    <a:pt x="92783" y="38117"/>
                  </a:lnTo>
                  <a:lnTo>
                    <a:pt x="109121" y="65283"/>
                  </a:lnTo>
                  <a:lnTo>
                    <a:pt x="123953" y="111017"/>
                  </a:lnTo>
                  <a:lnTo>
                    <a:pt x="125674" y="108021"/>
                  </a:lnTo>
                  <a:lnTo>
                    <a:pt x="131002" y="47892"/>
                  </a:lnTo>
                  <a:lnTo>
                    <a:pt x="140092" y="23765"/>
                  </a:lnTo>
                  <a:lnTo>
                    <a:pt x="155052" y="7583"/>
                  </a:lnTo>
                  <a:lnTo>
                    <a:pt x="163953" y="1629"/>
                  </a:lnTo>
                  <a:lnTo>
                    <a:pt x="172228" y="0"/>
                  </a:lnTo>
                  <a:lnTo>
                    <a:pt x="180084" y="1254"/>
                  </a:lnTo>
                  <a:lnTo>
                    <a:pt x="187661" y="4430"/>
                  </a:lnTo>
                  <a:lnTo>
                    <a:pt x="199199" y="17316"/>
                  </a:lnTo>
                  <a:lnTo>
                    <a:pt x="227122" y="72689"/>
                  </a:lnTo>
                  <a:lnTo>
                    <a:pt x="244184" y="127038"/>
                  </a:lnTo>
                  <a:lnTo>
                    <a:pt x="253230" y="182833"/>
                  </a:lnTo>
                  <a:lnTo>
                    <a:pt x="255457" y="221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45364" y="5392932"/>
              <a:ext cx="187532" cy="213033"/>
            </a:xfrm>
            <a:custGeom>
              <a:avLst/>
              <a:gdLst/>
              <a:ahLst/>
              <a:cxnLst/>
              <a:rect l="0" t="0" r="0" b="0"/>
              <a:pathLst>
                <a:path w="187532" h="213033">
                  <a:moveTo>
                    <a:pt x="124359" y="128804"/>
                  </a:moveTo>
                  <a:lnTo>
                    <a:pt x="129949" y="112036"/>
                  </a:lnTo>
                  <a:lnTo>
                    <a:pt x="129573" y="94445"/>
                  </a:lnTo>
                  <a:lnTo>
                    <a:pt x="113365" y="33804"/>
                  </a:lnTo>
                  <a:lnTo>
                    <a:pt x="110011" y="23356"/>
                  </a:lnTo>
                  <a:lnTo>
                    <a:pt x="96926" y="8628"/>
                  </a:lnTo>
                  <a:lnTo>
                    <a:pt x="88523" y="3063"/>
                  </a:lnTo>
                  <a:lnTo>
                    <a:pt x="66708" y="0"/>
                  </a:lnTo>
                  <a:lnTo>
                    <a:pt x="54340" y="820"/>
                  </a:lnTo>
                  <a:lnTo>
                    <a:pt x="34358" y="11091"/>
                  </a:lnTo>
                  <a:lnTo>
                    <a:pt x="25754" y="18743"/>
                  </a:lnTo>
                  <a:lnTo>
                    <a:pt x="8056" y="51869"/>
                  </a:lnTo>
                  <a:lnTo>
                    <a:pt x="0" y="104985"/>
                  </a:lnTo>
                  <a:lnTo>
                    <a:pt x="1529" y="160537"/>
                  </a:lnTo>
                  <a:lnTo>
                    <a:pt x="7767" y="186191"/>
                  </a:lnTo>
                  <a:lnTo>
                    <a:pt x="18339" y="205392"/>
                  </a:lnTo>
                  <a:lnTo>
                    <a:pt x="25603" y="210278"/>
                  </a:lnTo>
                  <a:lnTo>
                    <a:pt x="43033" y="212588"/>
                  </a:lnTo>
                  <a:lnTo>
                    <a:pt x="59359" y="206595"/>
                  </a:lnTo>
                  <a:lnTo>
                    <a:pt x="66988" y="201722"/>
                  </a:lnTo>
                  <a:lnTo>
                    <a:pt x="78584" y="183828"/>
                  </a:lnTo>
                  <a:lnTo>
                    <a:pt x="86467" y="160278"/>
                  </a:lnTo>
                  <a:lnTo>
                    <a:pt x="97532" y="98821"/>
                  </a:lnTo>
                  <a:lnTo>
                    <a:pt x="96097" y="63610"/>
                  </a:lnTo>
                  <a:lnTo>
                    <a:pt x="112091" y="116499"/>
                  </a:lnTo>
                  <a:lnTo>
                    <a:pt x="142603" y="170684"/>
                  </a:lnTo>
                  <a:lnTo>
                    <a:pt x="168951" y="202240"/>
                  </a:lnTo>
                  <a:lnTo>
                    <a:pt x="187531" y="21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18547" y="5206042"/>
              <a:ext cx="288089" cy="398464"/>
            </a:xfrm>
            <a:custGeom>
              <a:avLst/>
              <a:gdLst/>
              <a:ahLst/>
              <a:cxnLst/>
              <a:rect l="0" t="0" r="0" b="0"/>
              <a:pathLst>
                <a:path w="288089" h="398464">
                  <a:moveTo>
                    <a:pt x="130161" y="294636"/>
                  </a:moveTo>
                  <a:lnTo>
                    <a:pt x="111033" y="241932"/>
                  </a:lnTo>
                  <a:lnTo>
                    <a:pt x="99822" y="225979"/>
                  </a:lnTo>
                  <a:lnTo>
                    <a:pt x="80803" y="217329"/>
                  </a:lnTo>
                  <a:lnTo>
                    <a:pt x="69179" y="215022"/>
                  </a:lnTo>
                  <a:lnTo>
                    <a:pt x="46906" y="218698"/>
                  </a:lnTo>
                  <a:lnTo>
                    <a:pt x="36053" y="222954"/>
                  </a:lnTo>
                  <a:lnTo>
                    <a:pt x="20875" y="237041"/>
                  </a:lnTo>
                  <a:lnTo>
                    <a:pt x="5753" y="267823"/>
                  </a:lnTo>
                  <a:lnTo>
                    <a:pt x="0" y="293248"/>
                  </a:lnTo>
                  <a:lnTo>
                    <a:pt x="5838" y="344578"/>
                  </a:lnTo>
                  <a:lnTo>
                    <a:pt x="18065" y="378064"/>
                  </a:lnTo>
                  <a:lnTo>
                    <a:pt x="23845" y="388859"/>
                  </a:lnTo>
                  <a:lnTo>
                    <a:pt x="33547" y="394887"/>
                  </a:lnTo>
                  <a:lnTo>
                    <a:pt x="59925" y="398463"/>
                  </a:lnTo>
                  <a:lnTo>
                    <a:pt x="71639" y="395440"/>
                  </a:lnTo>
                  <a:lnTo>
                    <a:pt x="90894" y="382722"/>
                  </a:lnTo>
                  <a:lnTo>
                    <a:pt x="109298" y="355831"/>
                  </a:lnTo>
                  <a:lnTo>
                    <a:pt x="129725" y="295546"/>
                  </a:lnTo>
                  <a:lnTo>
                    <a:pt x="137441" y="236025"/>
                  </a:lnTo>
                  <a:lnTo>
                    <a:pt x="142847" y="179004"/>
                  </a:lnTo>
                  <a:lnTo>
                    <a:pt x="148737" y="130524"/>
                  </a:lnTo>
                  <a:lnTo>
                    <a:pt x="150482" y="77944"/>
                  </a:lnTo>
                  <a:lnTo>
                    <a:pt x="151000" y="29610"/>
                  </a:lnTo>
                  <a:lnTo>
                    <a:pt x="151072" y="12667"/>
                  </a:lnTo>
                  <a:lnTo>
                    <a:pt x="148781" y="3712"/>
                  </a:lnTo>
                  <a:lnTo>
                    <a:pt x="144914" y="81"/>
                  </a:lnTo>
                  <a:lnTo>
                    <a:pt x="139997" y="0"/>
                  </a:lnTo>
                  <a:lnTo>
                    <a:pt x="136718" y="4625"/>
                  </a:lnTo>
                  <a:lnTo>
                    <a:pt x="132103" y="35832"/>
                  </a:lnTo>
                  <a:lnTo>
                    <a:pt x="130737" y="88492"/>
                  </a:lnTo>
                  <a:lnTo>
                    <a:pt x="130331" y="148549"/>
                  </a:lnTo>
                  <a:lnTo>
                    <a:pt x="130211" y="209627"/>
                  </a:lnTo>
                  <a:lnTo>
                    <a:pt x="130176" y="264119"/>
                  </a:lnTo>
                  <a:lnTo>
                    <a:pt x="131335" y="302232"/>
                  </a:lnTo>
                  <a:lnTo>
                    <a:pt x="133284" y="303210"/>
                  </a:lnTo>
                  <a:lnTo>
                    <a:pt x="166064" y="272484"/>
                  </a:lnTo>
                  <a:lnTo>
                    <a:pt x="204714" y="250876"/>
                  </a:lnTo>
                  <a:lnTo>
                    <a:pt x="267106" y="222530"/>
                  </a:lnTo>
                  <a:lnTo>
                    <a:pt x="272930" y="214980"/>
                  </a:lnTo>
                  <a:lnTo>
                    <a:pt x="275644" y="206437"/>
                  </a:lnTo>
                  <a:lnTo>
                    <a:pt x="276282" y="197233"/>
                  </a:lnTo>
                  <a:lnTo>
                    <a:pt x="267633" y="177646"/>
                  </a:lnTo>
                  <a:lnTo>
                    <a:pt x="260414" y="167510"/>
                  </a:lnTo>
                  <a:lnTo>
                    <a:pt x="250922" y="161922"/>
                  </a:lnTo>
                  <a:lnTo>
                    <a:pt x="227896" y="158834"/>
                  </a:lnTo>
                  <a:lnTo>
                    <a:pt x="208303" y="164480"/>
                  </a:lnTo>
                  <a:lnTo>
                    <a:pt x="199803" y="169261"/>
                  </a:lnTo>
                  <a:lnTo>
                    <a:pt x="187240" y="183932"/>
                  </a:lnTo>
                  <a:lnTo>
                    <a:pt x="169641" y="227536"/>
                  </a:lnTo>
                  <a:lnTo>
                    <a:pt x="164476" y="287275"/>
                  </a:lnTo>
                  <a:lnTo>
                    <a:pt x="168029" y="312421"/>
                  </a:lnTo>
                  <a:lnTo>
                    <a:pt x="176627" y="332177"/>
                  </a:lnTo>
                  <a:lnTo>
                    <a:pt x="201211" y="363923"/>
                  </a:lnTo>
                  <a:lnTo>
                    <a:pt x="221010" y="372224"/>
                  </a:lnTo>
                  <a:lnTo>
                    <a:pt x="244238" y="374743"/>
                  </a:lnTo>
                  <a:lnTo>
                    <a:pt x="288088" y="368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91172" y="5336685"/>
              <a:ext cx="189936" cy="220467"/>
            </a:xfrm>
            <a:custGeom>
              <a:avLst/>
              <a:gdLst/>
              <a:ahLst/>
              <a:cxnLst/>
              <a:rect l="0" t="0" r="0" b="0"/>
              <a:pathLst>
                <a:path w="189936" h="220467">
                  <a:moveTo>
                    <a:pt x="157661" y="6066"/>
                  </a:moveTo>
                  <a:lnTo>
                    <a:pt x="125208" y="0"/>
                  </a:lnTo>
                  <a:lnTo>
                    <a:pt x="73319" y="10625"/>
                  </a:lnTo>
                  <a:lnTo>
                    <a:pt x="25231" y="26161"/>
                  </a:lnTo>
                  <a:lnTo>
                    <a:pt x="6776" y="41903"/>
                  </a:lnTo>
                  <a:lnTo>
                    <a:pt x="2088" y="51015"/>
                  </a:lnTo>
                  <a:lnTo>
                    <a:pt x="0" y="70497"/>
                  </a:lnTo>
                  <a:lnTo>
                    <a:pt x="3420" y="78266"/>
                  </a:lnTo>
                  <a:lnTo>
                    <a:pt x="16580" y="90017"/>
                  </a:lnTo>
                  <a:lnTo>
                    <a:pt x="73987" y="114528"/>
                  </a:lnTo>
                  <a:lnTo>
                    <a:pt x="134481" y="135484"/>
                  </a:lnTo>
                  <a:lnTo>
                    <a:pt x="172709" y="161092"/>
                  </a:lnTo>
                  <a:lnTo>
                    <a:pt x="189935" y="187310"/>
                  </a:lnTo>
                  <a:lnTo>
                    <a:pt x="189705" y="194746"/>
                  </a:lnTo>
                  <a:lnTo>
                    <a:pt x="186043" y="200873"/>
                  </a:lnTo>
                  <a:lnTo>
                    <a:pt x="172615" y="210800"/>
                  </a:lnTo>
                  <a:lnTo>
                    <a:pt x="154948" y="219111"/>
                  </a:lnTo>
                  <a:lnTo>
                    <a:pt x="135398" y="220466"/>
                  </a:lnTo>
                  <a:lnTo>
                    <a:pt x="76567" y="208735"/>
                  </a:lnTo>
                  <a:lnTo>
                    <a:pt x="20790" y="195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64646" y="5079539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16931" y="55141"/>
                  </a:lnTo>
                  <a:lnTo>
                    <a:pt x="11793" y="112104"/>
                  </a:lnTo>
                  <a:lnTo>
                    <a:pt x="10904" y="159038"/>
                  </a:lnTo>
                  <a:lnTo>
                    <a:pt x="10695" y="204824"/>
                  </a:lnTo>
                  <a:lnTo>
                    <a:pt x="10603" y="253250"/>
                  </a:lnTo>
                  <a:lnTo>
                    <a:pt x="10562" y="298559"/>
                  </a:lnTo>
                  <a:lnTo>
                    <a:pt x="10538" y="351544"/>
                  </a:lnTo>
                  <a:lnTo>
                    <a:pt x="9362" y="402599"/>
                  </a:lnTo>
                  <a:lnTo>
                    <a:pt x="2196" y="45300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80418" y="526905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2" y="3120"/>
                  </a:lnTo>
                  <a:lnTo>
                    <a:pt x="116947" y="9065"/>
                  </a:lnTo>
                  <a:lnTo>
                    <a:pt x="5706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05980" y="5384865"/>
              <a:ext cx="27123" cy="200946"/>
            </a:xfrm>
            <a:custGeom>
              <a:avLst/>
              <a:gdLst/>
              <a:ahLst/>
              <a:cxnLst/>
              <a:rect l="0" t="0" r="0" b="0"/>
              <a:pathLst>
                <a:path w="27123" h="200946">
                  <a:moveTo>
                    <a:pt x="6065" y="73700"/>
                  </a:moveTo>
                  <a:lnTo>
                    <a:pt x="0" y="107322"/>
                  </a:lnTo>
                  <a:lnTo>
                    <a:pt x="10624" y="167107"/>
                  </a:lnTo>
                  <a:lnTo>
                    <a:pt x="20414" y="199642"/>
                  </a:lnTo>
                  <a:lnTo>
                    <a:pt x="21480" y="200945"/>
                  </a:lnTo>
                  <a:lnTo>
                    <a:pt x="9941" y="138457"/>
                  </a:lnTo>
                  <a:lnTo>
                    <a:pt x="986" y="75526"/>
                  </a:lnTo>
                  <a:lnTo>
                    <a:pt x="2741" y="42656"/>
                  </a:lnTo>
                  <a:lnTo>
                    <a:pt x="10827" y="24418"/>
                  </a:lnTo>
                  <a:lnTo>
                    <a:pt x="271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9444" y="5395394"/>
              <a:ext cx="115814" cy="205465"/>
            </a:xfrm>
            <a:custGeom>
              <a:avLst/>
              <a:gdLst/>
              <a:ahLst/>
              <a:cxnLst/>
              <a:rect l="0" t="0" r="0" b="0"/>
              <a:pathLst>
                <a:path w="115814" h="205465">
                  <a:moveTo>
                    <a:pt x="0" y="10529"/>
                  </a:moveTo>
                  <a:lnTo>
                    <a:pt x="0" y="59459"/>
                  </a:lnTo>
                  <a:lnTo>
                    <a:pt x="0" y="107305"/>
                  </a:lnTo>
                  <a:lnTo>
                    <a:pt x="5589" y="164696"/>
                  </a:lnTo>
                  <a:lnTo>
                    <a:pt x="20244" y="193338"/>
                  </a:lnTo>
                  <a:lnTo>
                    <a:pt x="28704" y="199082"/>
                  </a:lnTo>
                  <a:lnTo>
                    <a:pt x="50581" y="205464"/>
                  </a:lnTo>
                  <a:lnTo>
                    <a:pt x="60627" y="204826"/>
                  </a:lnTo>
                  <a:lnTo>
                    <a:pt x="78028" y="197879"/>
                  </a:lnTo>
                  <a:lnTo>
                    <a:pt x="90441" y="183873"/>
                  </a:lnTo>
                  <a:lnTo>
                    <a:pt x="107941" y="140696"/>
                  </a:lnTo>
                  <a:lnTo>
                    <a:pt x="114258" y="87107"/>
                  </a:lnTo>
                  <a:lnTo>
                    <a:pt x="115506" y="345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74259" y="5410861"/>
              <a:ext cx="132626" cy="184452"/>
            </a:xfrm>
            <a:custGeom>
              <a:avLst/>
              <a:gdLst/>
              <a:ahLst/>
              <a:cxnLst/>
              <a:rect l="0" t="0" r="0" b="0"/>
              <a:pathLst>
                <a:path w="132626" h="184452">
                  <a:moveTo>
                    <a:pt x="79983" y="5590"/>
                  </a:moveTo>
                  <a:lnTo>
                    <a:pt x="63215" y="0"/>
                  </a:lnTo>
                  <a:lnTo>
                    <a:pt x="45625" y="3496"/>
                  </a:lnTo>
                  <a:lnTo>
                    <a:pt x="27278" y="14017"/>
                  </a:lnTo>
                  <a:lnTo>
                    <a:pt x="11325" y="30392"/>
                  </a:lnTo>
                  <a:lnTo>
                    <a:pt x="2675" y="52488"/>
                  </a:lnTo>
                  <a:lnTo>
                    <a:pt x="0" y="79076"/>
                  </a:lnTo>
                  <a:lnTo>
                    <a:pt x="6241" y="124589"/>
                  </a:lnTo>
                  <a:lnTo>
                    <a:pt x="16403" y="149725"/>
                  </a:lnTo>
                  <a:lnTo>
                    <a:pt x="40867" y="178018"/>
                  </a:lnTo>
                  <a:lnTo>
                    <a:pt x="50396" y="182543"/>
                  </a:lnTo>
                  <a:lnTo>
                    <a:pt x="70343" y="184451"/>
                  </a:lnTo>
                  <a:lnTo>
                    <a:pt x="101303" y="178948"/>
                  </a:lnTo>
                  <a:lnTo>
                    <a:pt x="115975" y="169985"/>
                  </a:lnTo>
                  <a:lnTo>
                    <a:pt x="132625" y="152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80584" y="5205881"/>
              <a:ext cx="52644" cy="391762"/>
            </a:xfrm>
            <a:custGeom>
              <a:avLst/>
              <a:gdLst/>
              <a:ahLst/>
              <a:cxnLst/>
              <a:rect l="0" t="0" r="0" b="0"/>
              <a:pathLst>
                <a:path w="52644" h="391762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3119" y="220502"/>
                  </a:lnTo>
                  <a:lnTo>
                    <a:pt x="16789" y="283974"/>
                  </a:lnTo>
                  <a:lnTo>
                    <a:pt x="23333" y="337547"/>
                  </a:lnTo>
                  <a:lnTo>
                    <a:pt x="35544" y="387600"/>
                  </a:lnTo>
                  <a:lnTo>
                    <a:pt x="38904" y="391761"/>
                  </a:lnTo>
                  <a:lnTo>
                    <a:pt x="42314" y="391025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96356" y="5354545"/>
              <a:ext cx="210571" cy="19793"/>
            </a:xfrm>
            <a:custGeom>
              <a:avLst/>
              <a:gdLst/>
              <a:ahLst/>
              <a:cxnLst/>
              <a:rect l="0" t="0" r="0" b="0"/>
              <a:pathLst>
                <a:path w="210571" h="19793">
                  <a:moveTo>
                    <a:pt x="210570" y="19792"/>
                  </a:moveTo>
                  <a:lnTo>
                    <a:pt x="157542" y="5138"/>
                  </a:lnTo>
                  <a:lnTo>
                    <a:pt x="107332" y="0"/>
                  </a:lnTo>
                  <a:lnTo>
                    <a:pt x="52353" y="2104"/>
                  </a:lnTo>
                  <a:lnTo>
                    <a:pt x="0" y="9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30178" y="5448037"/>
              <a:ext cx="121074" cy="160141"/>
            </a:xfrm>
            <a:custGeom>
              <a:avLst/>
              <a:gdLst/>
              <a:ahLst/>
              <a:cxnLst/>
              <a:rect l="0" t="0" r="0" b="0"/>
              <a:pathLst>
                <a:path w="121074" h="160141">
                  <a:moveTo>
                    <a:pt x="8333" y="10528"/>
                  </a:moveTo>
                  <a:lnTo>
                    <a:pt x="0" y="48006"/>
                  </a:lnTo>
                  <a:lnTo>
                    <a:pt x="1574" y="85974"/>
                  </a:lnTo>
                  <a:lnTo>
                    <a:pt x="7669" y="111910"/>
                  </a:lnTo>
                  <a:lnTo>
                    <a:pt x="18176" y="135135"/>
                  </a:lnTo>
                  <a:lnTo>
                    <a:pt x="33765" y="150917"/>
                  </a:lnTo>
                  <a:lnTo>
                    <a:pt x="42835" y="156763"/>
                  </a:lnTo>
                  <a:lnTo>
                    <a:pt x="62272" y="160140"/>
                  </a:lnTo>
                  <a:lnTo>
                    <a:pt x="72368" y="159402"/>
                  </a:lnTo>
                  <a:lnTo>
                    <a:pt x="89826" y="152344"/>
                  </a:lnTo>
                  <a:lnTo>
                    <a:pt x="97756" y="147186"/>
                  </a:lnTo>
                  <a:lnTo>
                    <a:pt x="109688" y="132096"/>
                  </a:lnTo>
                  <a:lnTo>
                    <a:pt x="117721" y="112522"/>
                  </a:lnTo>
                  <a:lnTo>
                    <a:pt x="121073" y="74024"/>
                  </a:lnTo>
                  <a:lnTo>
                    <a:pt x="115436" y="2168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17496" y="5384865"/>
              <a:ext cx="105285" cy="183150"/>
            </a:xfrm>
            <a:custGeom>
              <a:avLst/>
              <a:gdLst/>
              <a:ahLst/>
              <a:cxnLst/>
              <a:rect l="0" t="0" r="0" b="0"/>
              <a:pathLst>
                <a:path w="105285" h="183150">
                  <a:moveTo>
                    <a:pt x="0" y="115814"/>
                  </a:moveTo>
                  <a:lnTo>
                    <a:pt x="15641" y="133795"/>
                  </a:lnTo>
                  <a:lnTo>
                    <a:pt x="40432" y="179966"/>
                  </a:lnTo>
                  <a:lnTo>
                    <a:pt x="43332" y="183149"/>
                  </a:lnTo>
                  <a:lnTo>
                    <a:pt x="44097" y="181761"/>
                  </a:lnTo>
                  <a:lnTo>
                    <a:pt x="43435" y="177326"/>
                  </a:lnTo>
                  <a:lnTo>
                    <a:pt x="18511" y="119683"/>
                  </a:lnTo>
                  <a:lnTo>
                    <a:pt x="13274" y="59993"/>
                  </a:lnTo>
                  <a:lnTo>
                    <a:pt x="16818" y="34853"/>
                  </a:lnTo>
                  <a:lnTo>
                    <a:pt x="25412" y="15100"/>
                  </a:lnTo>
                  <a:lnTo>
                    <a:pt x="30980" y="6557"/>
                  </a:lnTo>
                  <a:lnTo>
                    <a:pt x="38201" y="2032"/>
                  </a:lnTo>
                  <a:lnTo>
                    <a:pt x="75006" y="55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96480" y="5377323"/>
              <a:ext cx="242156" cy="237048"/>
            </a:xfrm>
            <a:custGeom>
              <a:avLst/>
              <a:gdLst/>
              <a:ahLst/>
              <a:cxnLst/>
              <a:rect l="0" t="0" r="0" b="0"/>
              <a:pathLst>
                <a:path w="242156" h="237048">
                  <a:moveTo>
                    <a:pt x="0" y="81242"/>
                  </a:moveTo>
                  <a:lnTo>
                    <a:pt x="37478" y="89575"/>
                  </a:lnTo>
                  <a:lnTo>
                    <a:pt x="72326" y="88000"/>
                  </a:lnTo>
                  <a:lnTo>
                    <a:pt x="115542" y="76987"/>
                  </a:lnTo>
                  <a:lnTo>
                    <a:pt x="141729" y="61394"/>
                  </a:lnTo>
                  <a:lnTo>
                    <a:pt x="145958" y="52802"/>
                  </a:lnTo>
                  <a:lnTo>
                    <a:pt x="147539" y="30777"/>
                  </a:lnTo>
                  <a:lnTo>
                    <a:pt x="143983" y="20692"/>
                  </a:lnTo>
                  <a:lnTo>
                    <a:pt x="130673" y="3248"/>
                  </a:lnTo>
                  <a:lnTo>
                    <a:pt x="122210" y="0"/>
                  </a:lnTo>
                  <a:lnTo>
                    <a:pt x="113059" y="175"/>
                  </a:lnTo>
                  <a:lnTo>
                    <a:pt x="83412" y="11598"/>
                  </a:lnTo>
                  <a:lnTo>
                    <a:pt x="73155" y="17265"/>
                  </a:lnTo>
                  <a:lnTo>
                    <a:pt x="58640" y="32921"/>
                  </a:lnTo>
                  <a:lnTo>
                    <a:pt x="32112" y="92150"/>
                  </a:lnTo>
                  <a:lnTo>
                    <a:pt x="27141" y="112996"/>
                  </a:lnTo>
                  <a:lnTo>
                    <a:pt x="28830" y="133959"/>
                  </a:lnTo>
                  <a:lnTo>
                    <a:pt x="41948" y="165492"/>
                  </a:lnTo>
                  <a:lnTo>
                    <a:pt x="75746" y="206418"/>
                  </a:lnTo>
                  <a:lnTo>
                    <a:pt x="95666" y="223053"/>
                  </a:lnTo>
                  <a:lnTo>
                    <a:pt x="122457" y="232007"/>
                  </a:lnTo>
                  <a:lnTo>
                    <a:pt x="170424" y="237047"/>
                  </a:lnTo>
                  <a:lnTo>
                    <a:pt x="212323" y="235421"/>
                  </a:lnTo>
                  <a:lnTo>
                    <a:pt x="242155" y="228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12045" y="5332223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0" y="63171"/>
                  </a:moveTo>
                  <a:lnTo>
                    <a:pt x="9575" y="39124"/>
                  </a:lnTo>
                  <a:lnTo>
                    <a:pt x="20243" y="24798"/>
                  </a:lnTo>
                  <a:lnTo>
                    <a:pt x="44992" y="91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716210" y="5806006"/>
            <a:ext cx="4537784" cy="494840"/>
            <a:chOff x="1716210" y="5806006"/>
            <a:chExt cx="4537784" cy="494840"/>
          </a:xfrm>
        </p:grpSpPr>
        <p:sp>
          <p:nvSpPr>
            <p:cNvPr id="73" name="Freeform 72"/>
            <p:cNvSpPr/>
            <p:nvPr/>
          </p:nvSpPr>
          <p:spPr>
            <a:xfrm>
              <a:off x="1874138" y="5879705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2784"/>
                  </a:lnTo>
                  <a:lnTo>
                    <a:pt x="14654" y="272748"/>
                  </a:lnTo>
                  <a:lnTo>
                    <a:pt x="27028" y="330174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16210" y="6016575"/>
              <a:ext cx="305328" cy="57326"/>
            </a:xfrm>
            <a:custGeom>
              <a:avLst/>
              <a:gdLst/>
              <a:ahLst/>
              <a:cxnLst/>
              <a:rect l="0" t="0" r="0" b="0"/>
              <a:pathLst>
                <a:path w="305328" h="57326">
                  <a:moveTo>
                    <a:pt x="305327" y="0"/>
                  </a:moveTo>
                  <a:lnTo>
                    <a:pt x="241877" y="17958"/>
                  </a:lnTo>
                  <a:lnTo>
                    <a:pt x="180663" y="31667"/>
                  </a:lnTo>
                  <a:lnTo>
                    <a:pt x="123164" y="45639"/>
                  </a:lnTo>
                  <a:lnTo>
                    <a:pt x="73982" y="57325"/>
                  </a:lnTo>
                  <a:lnTo>
                    <a:pt x="26659" y="5391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00769" y="5848119"/>
              <a:ext cx="168168" cy="389556"/>
            </a:xfrm>
            <a:custGeom>
              <a:avLst/>
              <a:gdLst/>
              <a:ahLst/>
              <a:cxnLst/>
              <a:rect l="0" t="0" r="0" b="0"/>
              <a:pathLst>
                <a:path w="168168" h="389556">
                  <a:moveTo>
                    <a:pt x="10239" y="0"/>
                  </a:moveTo>
                  <a:lnTo>
                    <a:pt x="3004" y="28726"/>
                  </a:lnTo>
                  <a:lnTo>
                    <a:pt x="687" y="79092"/>
                  </a:lnTo>
                  <a:lnTo>
                    <a:pt x="0" y="138468"/>
                  </a:lnTo>
                  <a:lnTo>
                    <a:pt x="966" y="197006"/>
                  </a:lnTo>
                  <a:lnTo>
                    <a:pt x="8061" y="256244"/>
                  </a:lnTo>
                  <a:lnTo>
                    <a:pt x="12713" y="306382"/>
                  </a:lnTo>
                  <a:lnTo>
                    <a:pt x="18381" y="355162"/>
                  </a:lnTo>
                  <a:lnTo>
                    <a:pt x="19707" y="374269"/>
                  </a:lnTo>
                  <a:lnTo>
                    <a:pt x="21845" y="310879"/>
                  </a:lnTo>
                  <a:lnTo>
                    <a:pt x="35410" y="253415"/>
                  </a:lnTo>
                  <a:lnTo>
                    <a:pt x="51103" y="226904"/>
                  </a:lnTo>
                  <a:lnTo>
                    <a:pt x="59708" y="222629"/>
                  </a:lnTo>
                  <a:lnTo>
                    <a:pt x="81749" y="220999"/>
                  </a:lnTo>
                  <a:lnTo>
                    <a:pt x="100903" y="227293"/>
                  </a:lnTo>
                  <a:lnTo>
                    <a:pt x="109286" y="232247"/>
                  </a:lnTo>
                  <a:lnTo>
                    <a:pt x="121721" y="253350"/>
                  </a:lnTo>
                  <a:lnTo>
                    <a:pt x="149096" y="315726"/>
                  </a:lnTo>
                  <a:lnTo>
                    <a:pt x="159071" y="362926"/>
                  </a:lnTo>
                  <a:lnTo>
                    <a:pt x="16816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92746" y="6070789"/>
              <a:ext cx="197289" cy="177414"/>
            </a:xfrm>
            <a:custGeom>
              <a:avLst/>
              <a:gdLst/>
              <a:ahLst/>
              <a:cxnLst/>
              <a:rect l="0" t="0" r="0" b="0"/>
              <a:pathLst>
                <a:path w="197289" h="177414">
                  <a:moveTo>
                    <a:pt x="102532" y="93185"/>
                  </a:moveTo>
                  <a:lnTo>
                    <a:pt x="108121" y="76417"/>
                  </a:lnTo>
                  <a:lnTo>
                    <a:pt x="106008" y="43633"/>
                  </a:lnTo>
                  <a:lnTo>
                    <a:pt x="97972" y="9873"/>
                  </a:lnTo>
                  <a:lnTo>
                    <a:pt x="91303" y="3718"/>
                  </a:lnTo>
                  <a:lnTo>
                    <a:pt x="82178" y="785"/>
                  </a:lnTo>
                  <a:lnTo>
                    <a:pt x="71415" y="0"/>
                  </a:lnTo>
                  <a:lnTo>
                    <a:pt x="53217" y="5366"/>
                  </a:lnTo>
                  <a:lnTo>
                    <a:pt x="37330" y="16720"/>
                  </a:lnTo>
                  <a:lnTo>
                    <a:pt x="16402" y="42843"/>
                  </a:lnTo>
                  <a:lnTo>
                    <a:pt x="6540" y="62622"/>
                  </a:lnTo>
                  <a:lnTo>
                    <a:pt x="0" y="99077"/>
                  </a:lnTo>
                  <a:lnTo>
                    <a:pt x="3652" y="133925"/>
                  </a:lnTo>
                  <a:lnTo>
                    <a:pt x="12182" y="152626"/>
                  </a:lnTo>
                  <a:lnTo>
                    <a:pt x="17732" y="160888"/>
                  </a:lnTo>
                  <a:lnTo>
                    <a:pt x="26111" y="166396"/>
                  </a:lnTo>
                  <a:lnTo>
                    <a:pt x="47900" y="172517"/>
                  </a:lnTo>
                  <a:lnTo>
                    <a:pt x="57922" y="171809"/>
                  </a:lnTo>
                  <a:lnTo>
                    <a:pt x="75296" y="164784"/>
                  </a:lnTo>
                  <a:lnTo>
                    <a:pt x="87697" y="150743"/>
                  </a:lnTo>
                  <a:lnTo>
                    <a:pt x="112682" y="92692"/>
                  </a:lnTo>
                  <a:lnTo>
                    <a:pt x="116318" y="82328"/>
                  </a:lnTo>
                  <a:lnTo>
                    <a:pt x="118741" y="80098"/>
                  </a:lnTo>
                  <a:lnTo>
                    <a:pt x="120357" y="83290"/>
                  </a:lnTo>
                  <a:lnTo>
                    <a:pt x="124492" y="98146"/>
                  </a:lnTo>
                  <a:lnTo>
                    <a:pt x="152708" y="146481"/>
                  </a:lnTo>
                  <a:lnTo>
                    <a:pt x="169286" y="160936"/>
                  </a:lnTo>
                  <a:lnTo>
                    <a:pt x="197288" y="177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53205" y="591129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7236" y="220057"/>
                  </a:lnTo>
                  <a:lnTo>
                    <a:pt x="12998" y="27921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37392" y="5995518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98192" y="23719"/>
                  </a:lnTo>
                  <a:lnTo>
                    <a:pt x="135702" y="33669"/>
                  </a:lnTo>
                  <a:lnTo>
                    <a:pt x="73762" y="48237"/>
                  </a:lnTo>
                  <a:lnTo>
                    <a:pt x="26615" y="517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99865" y="5816534"/>
              <a:ext cx="174523" cy="342577"/>
            </a:xfrm>
            <a:custGeom>
              <a:avLst/>
              <a:gdLst/>
              <a:ahLst/>
              <a:cxnLst/>
              <a:rect l="0" t="0" r="0" b="0"/>
              <a:pathLst>
                <a:path w="174523" h="342577">
                  <a:moveTo>
                    <a:pt x="6066" y="0"/>
                  </a:moveTo>
                  <a:lnTo>
                    <a:pt x="0" y="34791"/>
                  </a:lnTo>
                  <a:lnTo>
                    <a:pt x="3748" y="82578"/>
                  </a:lnTo>
                  <a:lnTo>
                    <a:pt x="6549" y="142880"/>
                  </a:lnTo>
                  <a:lnTo>
                    <a:pt x="14268" y="188564"/>
                  </a:lnTo>
                  <a:lnTo>
                    <a:pt x="23964" y="244994"/>
                  </a:lnTo>
                  <a:lnTo>
                    <a:pt x="33076" y="303828"/>
                  </a:lnTo>
                  <a:lnTo>
                    <a:pt x="36296" y="342576"/>
                  </a:lnTo>
                  <a:lnTo>
                    <a:pt x="36748" y="341858"/>
                  </a:lnTo>
                  <a:lnTo>
                    <a:pt x="37572" y="281930"/>
                  </a:lnTo>
                  <a:lnTo>
                    <a:pt x="43225" y="233244"/>
                  </a:lnTo>
                  <a:lnTo>
                    <a:pt x="52301" y="200520"/>
                  </a:lnTo>
                  <a:lnTo>
                    <a:pt x="57946" y="192172"/>
                  </a:lnTo>
                  <a:lnTo>
                    <a:pt x="73577" y="179776"/>
                  </a:lnTo>
                  <a:lnTo>
                    <a:pt x="92223" y="176607"/>
                  </a:lnTo>
                  <a:lnTo>
                    <a:pt x="102108" y="177399"/>
                  </a:lnTo>
                  <a:lnTo>
                    <a:pt x="119332" y="184519"/>
                  </a:lnTo>
                  <a:lnTo>
                    <a:pt x="127200" y="189693"/>
                  </a:lnTo>
                  <a:lnTo>
                    <a:pt x="149452" y="219332"/>
                  </a:lnTo>
                  <a:lnTo>
                    <a:pt x="165274" y="252160"/>
                  </a:lnTo>
                  <a:lnTo>
                    <a:pt x="173304" y="310471"/>
                  </a:lnTo>
                  <a:lnTo>
                    <a:pt x="1745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23781" y="6021515"/>
              <a:ext cx="156788" cy="156777"/>
            </a:xfrm>
            <a:custGeom>
              <a:avLst/>
              <a:gdLst/>
              <a:ahLst/>
              <a:cxnLst/>
              <a:rect l="0" t="0" r="0" b="0"/>
              <a:pathLst>
                <a:path w="156788" h="156777">
                  <a:moveTo>
                    <a:pt x="119062" y="5589"/>
                  </a:moveTo>
                  <a:lnTo>
                    <a:pt x="102294" y="0"/>
                  </a:lnTo>
                  <a:lnTo>
                    <a:pt x="69510" y="2113"/>
                  </a:lnTo>
                  <a:lnTo>
                    <a:pt x="49855" y="10283"/>
                  </a:lnTo>
                  <a:lnTo>
                    <a:pt x="18174" y="34592"/>
                  </a:lnTo>
                  <a:lnTo>
                    <a:pt x="2082" y="66175"/>
                  </a:lnTo>
                  <a:lnTo>
                    <a:pt x="0" y="91788"/>
                  </a:lnTo>
                  <a:lnTo>
                    <a:pt x="4144" y="117599"/>
                  </a:lnTo>
                  <a:lnTo>
                    <a:pt x="13785" y="140769"/>
                  </a:lnTo>
                  <a:lnTo>
                    <a:pt x="23141" y="148352"/>
                  </a:lnTo>
                  <a:lnTo>
                    <a:pt x="49134" y="156776"/>
                  </a:lnTo>
                  <a:lnTo>
                    <a:pt x="85474" y="155930"/>
                  </a:lnTo>
                  <a:lnTo>
                    <a:pt x="118468" y="142682"/>
                  </a:lnTo>
                  <a:lnTo>
                    <a:pt x="144882" y="118349"/>
                  </a:lnTo>
                  <a:lnTo>
                    <a:pt x="153934" y="95869"/>
                  </a:lnTo>
                  <a:lnTo>
                    <a:pt x="156787" y="71450"/>
                  </a:lnTo>
                  <a:lnTo>
                    <a:pt x="154156" y="48898"/>
                  </a:lnTo>
                  <a:lnTo>
                    <a:pt x="145968" y="30297"/>
                  </a:lnTo>
                  <a:lnTo>
                    <a:pt x="12959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58656" y="5879705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5589" y="27958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77786" y="5831678"/>
              <a:ext cx="141373" cy="384827"/>
            </a:xfrm>
            <a:custGeom>
              <a:avLst/>
              <a:gdLst/>
              <a:ahLst/>
              <a:cxnLst/>
              <a:rect l="0" t="0" r="0" b="0"/>
              <a:pathLst>
                <a:path w="141373" h="384827">
                  <a:moveTo>
                    <a:pt x="91440" y="258597"/>
                  </a:moveTo>
                  <a:lnTo>
                    <a:pt x="85851" y="236240"/>
                  </a:lnTo>
                  <a:lnTo>
                    <a:pt x="79525" y="229654"/>
                  </a:lnTo>
                  <a:lnTo>
                    <a:pt x="60018" y="222337"/>
                  </a:lnTo>
                  <a:lnTo>
                    <a:pt x="49435" y="223895"/>
                  </a:lnTo>
                  <a:lnTo>
                    <a:pt x="28318" y="234985"/>
                  </a:lnTo>
                  <a:lnTo>
                    <a:pt x="13473" y="254732"/>
                  </a:lnTo>
                  <a:lnTo>
                    <a:pt x="4146" y="280276"/>
                  </a:lnTo>
                  <a:lnTo>
                    <a:pt x="0" y="311126"/>
                  </a:lnTo>
                  <a:lnTo>
                    <a:pt x="4396" y="338095"/>
                  </a:lnTo>
                  <a:lnTo>
                    <a:pt x="20026" y="369889"/>
                  </a:lnTo>
                  <a:lnTo>
                    <a:pt x="26283" y="378415"/>
                  </a:lnTo>
                  <a:lnTo>
                    <a:pt x="33964" y="382929"/>
                  </a:lnTo>
                  <a:lnTo>
                    <a:pt x="51857" y="384826"/>
                  </a:lnTo>
                  <a:lnTo>
                    <a:pt x="81662" y="373727"/>
                  </a:lnTo>
                  <a:lnTo>
                    <a:pt x="99182" y="355779"/>
                  </a:lnTo>
                  <a:lnTo>
                    <a:pt x="113599" y="329865"/>
                  </a:lnTo>
                  <a:lnTo>
                    <a:pt x="128291" y="275814"/>
                  </a:lnTo>
                  <a:lnTo>
                    <a:pt x="138884" y="217685"/>
                  </a:lnTo>
                  <a:lnTo>
                    <a:pt x="141372" y="167446"/>
                  </a:lnTo>
                  <a:lnTo>
                    <a:pt x="136391" y="110317"/>
                  </a:lnTo>
                  <a:lnTo>
                    <a:pt x="132055" y="58164"/>
                  </a:lnTo>
                  <a:lnTo>
                    <a:pt x="116992" y="20615"/>
                  </a:lnTo>
                  <a:lnTo>
                    <a:pt x="104356" y="2308"/>
                  </a:lnTo>
                  <a:lnTo>
                    <a:pt x="98881" y="0"/>
                  </a:lnTo>
                  <a:lnTo>
                    <a:pt x="94061" y="1971"/>
                  </a:lnTo>
                  <a:lnTo>
                    <a:pt x="89678" y="6795"/>
                  </a:lnTo>
                  <a:lnTo>
                    <a:pt x="83509" y="41529"/>
                  </a:lnTo>
                  <a:lnTo>
                    <a:pt x="81682" y="94455"/>
                  </a:lnTo>
                  <a:lnTo>
                    <a:pt x="89469" y="153514"/>
                  </a:lnTo>
                  <a:lnTo>
                    <a:pt x="98915" y="209134"/>
                  </a:lnTo>
                  <a:lnTo>
                    <a:pt x="109123" y="266558"/>
                  </a:lnTo>
                  <a:lnTo>
                    <a:pt x="123052" y="319181"/>
                  </a:lnTo>
                  <a:lnTo>
                    <a:pt x="133554" y="374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38007" y="5995518"/>
              <a:ext cx="146698" cy="189514"/>
            </a:xfrm>
            <a:custGeom>
              <a:avLst/>
              <a:gdLst/>
              <a:ahLst/>
              <a:cxnLst/>
              <a:rect l="0" t="0" r="0" b="0"/>
              <a:pathLst>
                <a:path w="146698" h="189514">
                  <a:moveTo>
                    <a:pt x="94431" y="0"/>
                  </a:moveTo>
                  <a:lnTo>
                    <a:pt x="40556" y="19128"/>
                  </a:lnTo>
                  <a:lnTo>
                    <a:pt x="20184" y="30338"/>
                  </a:lnTo>
                  <a:lnTo>
                    <a:pt x="5671" y="46239"/>
                  </a:lnTo>
                  <a:lnTo>
                    <a:pt x="162" y="55392"/>
                  </a:lnTo>
                  <a:lnTo>
                    <a:pt x="0" y="62664"/>
                  </a:lnTo>
                  <a:lnTo>
                    <a:pt x="3401" y="68683"/>
                  </a:lnTo>
                  <a:lnTo>
                    <a:pt x="16539" y="78489"/>
                  </a:lnTo>
                  <a:lnTo>
                    <a:pt x="69269" y="97972"/>
                  </a:lnTo>
                  <a:lnTo>
                    <a:pt x="120743" y="120652"/>
                  </a:lnTo>
                  <a:lnTo>
                    <a:pt x="139661" y="133952"/>
                  </a:lnTo>
                  <a:lnTo>
                    <a:pt x="144471" y="141943"/>
                  </a:lnTo>
                  <a:lnTo>
                    <a:pt x="146697" y="160182"/>
                  </a:lnTo>
                  <a:lnTo>
                    <a:pt x="143313" y="167619"/>
                  </a:lnTo>
                  <a:lnTo>
                    <a:pt x="130195" y="179003"/>
                  </a:lnTo>
                  <a:lnTo>
                    <a:pt x="91900" y="186399"/>
                  </a:lnTo>
                  <a:lnTo>
                    <a:pt x="30220" y="189103"/>
                  </a:lnTo>
                  <a:lnTo>
                    <a:pt x="1020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15927" y="5806006"/>
              <a:ext cx="186144" cy="360859"/>
            </a:xfrm>
            <a:custGeom>
              <a:avLst/>
              <a:gdLst/>
              <a:ahLst/>
              <a:cxnLst/>
              <a:rect l="0" t="0" r="0" b="0"/>
              <a:pathLst>
                <a:path w="186144" h="360859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5645"/>
                  </a:lnTo>
                  <a:lnTo>
                    <a:pt x="17383" y="196550"/>
                  </a:lnTo>
                  <a:lnTo>
                    <a:pt x="24237" y="251649"/>
                  </a:lnTo>
                  <a:lnTo>
                    <a:pt x="26268" y="301900"/>
                  </a:lnTo>
                  <a:lnTo>
                    <a:pt x="24403" y="329540"/>
                  </a:lnTo>
                  <a:lnTo>
                    <a:pt x="15775" y="349623"/>
                  </a:lnTo>
                  <a:lnTo>
                    <a:pt x="12539" y="350065"/>
                  </a:lnTo>
                  <a:lnTo>
                    <a:pt x="8943" y="334959"/>
                  </a:lnTo>
                  <a:lnTo>
                    <a:pt x="14778" y="280892"/>
                  </a:lnTo>
                  <a:lnTo>
                    <a:pt x="18127" y="254692"/>
                  </a:lnTo>
                  <a:lnTo>
                    <a:pt x="27414" y="227450"/>
                  </a:lnTo>
                  <a:lnTo>
                    <a:pt x="42460" y="209103"/>
                  </a:lnTo>
                  <a:lnTo>
                    <a:pt x="51386" y="202573"/>
                  </a:lnTo>
                  <a:lnTo>
                    <a:pt x="60846" y="199389"/>
                  </a:lnTo>
                  <a:lnTo>
                    <a:pt x="80715" y="198972"/>
                  </a:lnTo>
                  <a:lnTo>
                    <a:pt x="111632" y="205313"/>
                  </a:lnTo>
                  <a:lnTo>
                    <a:pt x="129413" y="217592"/>
                  </a:lnTo>
                  <a:lnTo>
                    <a:pt x="174259" y="274357"/>
                  </a:lnTo>
                  <a:lnTo>
                    <a:pt x="181366" y="284680"/>
                  </a:lnTo>
                  <a:lnTo>
                    <a:pt x="186143" y="305509"/>
                  </a:lnTo>
                  <a:lnTo>
                    <a:pt x="185779" y="315976"/>
                  </a:lnTo>
                  <a:lnTo>
                    <a:pt x="179135" y="333846"/>
                  </a:lnTo>
                  <a:lnTo>
                    <a:pt x="174088" y="341887"/>
                  </a:lnTo>
                  <a:lnTo>
                    <a:pt x="156002" y="353941"/>
                  </a:lnTo>
                  <a:lnTo>
                    <a:pt x="133535" y="360858"/>
                  </a:lnTo>
                  <a:lnTo>
                    <a:pt x="101156" y="358175"/>
                  </a:lnTo>
                  <a:lnTo>
                    <a:pt x="40020" y="340131"/>
                  </a:lnTo>
                  <a:lnTo>
                    <a:pt x="1659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88152" y="6058620"/>
              <a:ext cx="186567" cy="158103"/>
            </a:xfrm>
            <a:custGeom>
              <a:avLst/>
              <a:gdLst/>
              <a:ahLst/>
              <a:cxnLst/>
              <a:rect l="0" t="0" r="0" b="0"/>
              <a:pathLst>
                <a:path w="186567" h="158103">
                  <a:moveTo>
                    <a:pt x="81281" y="94826"/>
                  </a:moveTo>
                  <a:lnTo>
                    <a:pt x="66627" y="32733"/>
                  </a:lnTo>
                  <a:lnTo>
                    <a:pt x="50943" y="5978"/>
                  </a:lnTo>
                  <a:lnTo>
                    <a:pt x="43508" y="1669"/>
                  </a:lnTo>
                  <a:lnTo>
                    <a:pt x="25889" y="0"/>
                  </a:lnTo>
                  <a:lnTo>
                    <a:pt x="18617" y="3533"/>
                  </a:lnTo>
                  <a:lnTo>
                    <a:pt x="7417" y="16816"/>
                  </a:lnTo>
                  <a:lnTo>
                    <a:pt x="124" y="49615"/>
                  </a:lnTo>
                  <a:lnTo>
                    <a:pt x="0" y="108685"/>
                  </a:lnTo>
                  <a:lnTo>
                    <a:pt x="8501" y="133741"/>
                  </a:lnTo>
                  <a:lnTo>
                    <a:pt x="23198" y="150336"/>
                  </a:lnTo>
                  <a:lnTo>
                    <a:pt x="32031" y="156399"/>
                  </a:lnTo>
                  <a:lnTo>
                    <a:pt x="41428" y="158102"/>
                  </a:lnTo>
                  <a:lnTo>
                    <a:pt x="61229" y="153754"/>
                  </a:lnTo>
                  <a:lnTo>
                    <a:pt x="69083" y="148149"/>
                  </a:lnTo>
                  <a:lnTo>
                    <a:pt x="80929" y="132563"/>
                  </a:lnTo>
                  <a:lnTo>
                    <a:pt x="94175" y="104058"/>
                  </a:lnTo>
                  <a:lnTo>
                    <a:pt x="100726" y="63938"/>
                  </a:lnTo>
                  <a:lnTo>
                    <a:pt x="108259" y="88248"/>
                  </a:lnTo>
                  <a:lnTo>
                    <a:pt x="131584" y="121603"/>
                  </a:lnTo>
                  <a:lnTo>
                    <a:pt x="164787" y="148382"/>
                  </a:lnTo>
                  <a:lnTo>
                    <a:pt x="186566" y="157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84329" y="6053100"/>
              <a:ext cx="137789" cy="179913"/>
            </a:xfrm>
            <a:custGeom>
              <a:avLst/>
              <a:gdLst/>
              <a:ahLst/>
              <a:cxnLst/>
              <a:rect l="0" t="0" r="0" b="0"/>
              <a:pathLst>
                <a:path w="137789" h="179913">
                  <a:moveTo>
                    <a:pt x="127260" y="5589"/>
                  </a:moveTo>
                  <a:lnTo>
                    <a:pt x="110492" y="0"/>
                  </a:lnTo>
                  <a:lnTo>
                    <a:pt x="92901" y="375"/>
                  </a:lnTo>
                  <a:lnTo>
                    <a:pt x="53013" y="10148"/>
                  </a:lnTo>
                  <a:lnTo>
                    <a:pt x="35380" y="22823"/>
                  </a:lnTo>
                  <a:lnTo>
                    <a:pt x="12299" y="52809"/>
                  </a:lnTo>
                  <a:lnTo>
                    <a:pt x="4996" y="65145"/>
                  </a:lnTo>
                  <a:lnTo>
                    <a:pt x="0" y="88210"/>
                  </a:lnTo>
                  <a:lnTo>
                    <a:pt x="2850" y="111330"/>
                  </a:lnTo>
                  <a:lnTo>
                    <a:pt x="11915" y="137203"/>
                  </a:lnTo>
                  <a:lnTo>
                    <a:pt x="26862" y="158061"/>
                  </a:lnTo>
                  <a:lnTo>
                    <a:pt x="35762" y="166898"/>
                  </a:lnTo>
                  <a:lnTo>
                    <a:pt x="61248" y="176718"/>
                  </a:lnTo>
                  <a:lnTo>
                    <a:pt x="89732" y="179912"/>
                  </a:lnTo>
                  <a:lnTo>
                    <a:pt x="137788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06538" y="5932347"/>
              <a:ext cx="20865" cy="368499"/>
            </a:xfrm>
            <a:custGeom>
              <a:avLst/>
              <a:gdLst/>
              <a:ahLst/>
              <a:cxnLst/>
              <a:rect l="0" t="0" r="0" b="0"/>
              <a:pathLst>
                <a:path w="20865" h="368499">
                  <a:moveTo>
                    <a:pt x="10336" y="0"/>
                  </a:moveTo>
                  <a:lnTo>
                    <a:pt x="3100" y="27557"/>
                  </a:lnTo>
                  <a:lnTo>
                    <a:pt x="783" y="73026"/>
                  </a:lnTo>
                  <a:lnTo>
                    <a:pt x="241" y="114735"/>
                  </a:lnTo>
                  <a:lnTo>
                    <a:pt x="0" y="160568"/>
                  </a:lnTo>
                  <a:lnTo>
                    <a:pt x="2984" y="219931"/>
                  </a:lnTo>
                  <a:lnTo>
                    <a:pt x="8884" y="282610"/>
                  </a:lnTo>
                  <a:lnTo>
                    <a:pt x="17285" y="339401"/>
                  </a:lnTo>
                  <a:lnTo>
                    <a:pt x="2086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37847" y="6027104"/>
              <a:ext cx="136955" cy="221099"/>
            </a:xfrm>
            <a:custGeom>
              <a:avLst/>
              <a:gdLst/>
              <a:ahLst/>
              <a:cxnLst/>
              <a:rect l="0" t="0" r="0" b="0"/>
              <a:pathLst>
                <a:path w="136955" h="221099">
                  <a:moveTo>
                    <a:pt x="115897" y="0"/>
                  </a:moveTo>
                  <a:lnTo>
                    <a:pt x="54787" y="35916"/>
                  </a:lnTo>
                  <a:lnTo>
                    <a:pt x="5944" y="70298"/>
                  </a:lnTo>
                  <a:lnTo>
                    <a:pt x="1651" y="79620"/>
                  </a:lnTo>
                  <a:lnTo>
                    <a:pt x="0" y="102457"/>
                  </a:lnTo>
                  <a:lnTo>
                    <a:pt x="11237" y="136032"/>
                  </a:lnTo>
                  <a:lnTo>
                    <a:pt x="29385" y="162618"/>
                  </a:lnTo>
                  <a:lnTo>
                    <a:pt x="60758" y="185313"/>
                  </a:lnTo>
                  <a:lnTo>
                    <a:pt x="112448" y="209554"/>
                  </a:lnTo>
                  <a:lnTo>
                    <a:pt x="13695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67435" y="6027104"/>
              <a:ext cx="279422" cy="241722"/>
            </a:xfrm>
            <a:custGeom>
              <a:avLst/>
              <a:gdLst/>
              <a:ahLst/>
              <a:cxnLst/>
              <a:rect l="0" t="0" r="0" b="0"/>
              <a:pathLst>
                <a:path w="279422" h="241722">
                  <a:moveTo>
                    <a:pt x="17936" y="63171"/>
                  </a:moveTo>
                  <a:lnTo>
                    <a:pt x="3465" y="96793"/>
                  </a:lnTo>
                  <a:lnTo>
                    <a:pt x="0" y="135004"/>
                  </a:lnTo>
                  <a:lnTo>
                    <a:pt x="8717" y="189837"/>
                  </a:lnTo>
                  <a:lnTo>
                    <a:pt x="11790" y="203767"/>
                  </a:lnTo>
                  <a:lnTo>
                    <a:pt x="24563" y="225484"/>
                  </a:lnTo>
                  <a:lnTo>
                    <a:pt x="32883" y="234551"/>
                  </a:lnTo>
                  <a:lnTo>
                    <a:pt x="41938" y="239425"/>
                  </a:lnTo>
                  <a:lnTo>
                    <a:pt x="61359" y="241721"/>
                  </a:lnTo>
                  <a:lnTo>
                    <a:pt x="70282" y="238356"/>
                  </a:lnTo>
                  <a:lnTo>
                    <a:pt x="86434" y="225259"/>
                  </a:lnTo>
                  <a:lnTo>
                    <a:pt x="114698" y="188255"/>
                  </a:lnTo>
                  <a:lnTo>
                    <a:pt x="136599" y="136705"/>
                  </a:lnTo>
                  <a:lnTo>
                    <a:pt x="140329" y="133250"/>
                  </a:lnTo>
                  <a:lnTo>
                    <a:pt x="143985" y="134457"/>
                  </a:lnTo>
                  <a:lnTo>
                    <a:pt x="183482" y="190604"/>
                  </a:lnTo>
                  <a:lnTo>
                    <a:pt x="204117" y="215832"/>
                  </a:lnTo>
                  <a:lnTo>
                    <a:pt x="212247" y="219927"/>
                  </a:lnTo>
                  <a:lnTo>
                    <a:pt x="230639" y="221358"/>
                  </a:lnTo>
                  <a:lnTo>
                    <a:pt x="239287" y="217762"/>
                  </a:lnTo>
                  <a:lnTo>
                    <a:pt x="255134" y="204407"/>
                  </a:lnTo>
                  <a:lnTo>
                    <a:pt x="271621" y="177158"/>
                  </a:lnTo>
                  <a:lnTo>
                    <a:pt x="279266" y="126934"/>
                  </a:lnTo>
                  <a:lnTo>
                    <a:pt x="279421" y="78814"/>
                  </a:lnTo>
                  <a:lnTo>
                    <a:pt x="272705" y="22630"/>
                  </a:lnTo>
                  <a:lnTo>
                    <a:pt x="2706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04272" y="6099068"/>
              <a:ext cx="218053" cy="159664"/>
            </a:xfrm>
            <a:custGeom>
              <a:avLst/>
              <a:gdLst/>
              <a:ahLst/>
              <a:cxnLst/>
              <a:rect l="0" t="0" r="0" b="0"/>
              <a:pathLst>
                <a:path w="218053" h="159664">
                  <a:moveTo>
                    <a:pt x="102238" y="96492"/>
                  </a:moveTo>
                  <a:lnTo>
                    <a:pt x="102238" y="74135"/>
                  </a:lnTo>
                  <a:lnTo>
                    <a:pt x="91060" y="43464"/>
                  </a:lnTo>
                  <a:lnTo>
                    <a:pt x="72931" y="17739"/>
                  </a:lnTo>
                  <a:lnTo>
                    <a:pt x="47151" y="888"/>
                  </a:lnTo>
                  <a:lnTo>
                    <a:pt x="38607" y="0"/>
                  </a:lnTo>
                  <a:lnTo>
                    <a:pt x="22875" y="5253"/>
                  </a:lnTo>
                  <a:lnTo>
                    <a:pt x="11204" y="18507"/>
                  </a:lnTo>
                  <a:lnTo>
                    <a:pt x="3287" y="37265"/>
                  </a:lnTo>
                  <a:lnTo>
                    <a:pt x="0" y="72964"/>
                  </a:lnTo>
                  <a:lnTo>
                    <a:pt x="7085" y="106288"/>
                  </a:lnTo>
                  <a:lnTo>
                    <a:pt x="17444" y="127752"/>
                  </a:lnTo>
                  <a:lnTo>
                    <a:pt x="25822" y="134879"/>
                  </a:lnTo>
                  <a:lnTo>
                    <a:pt x="47608" y="142799"/>
                  </a:lnTo>
                  <a:lnTo>
                    <a:pt x="58800" y="141401"/>
                  </a:lnTo>
                  <a:lnTo>
                    <a:pt x="80593" y="130489"/>
                  </a:lnTo>
                  <a:lnTo>
                    <a:pt x="95737" y="113941"/>
                  </a:lnTo>
                  <a:lnTo>
                    <a:pt x="114993" y="74722"/>
                  </a:lnTo>
                  <a:lnTo>
                    <a:pt x="117761" y="73790"/>
                  </a:lnTo>
                  <a:lnTo>
                    <a:pt x="128442" y="104962"/>
                  </a:lnTo>
                  <a:lnTo>
                    <a:pt x="152388" y="134690"/>
                  </a:lnTo>
                  <a:lnTo>
                    <a:pt x="178319" y="156033"/>
                  </a:lnTo>
                  <a:lnTo>
                    <a:pt x="186884" y="159582"/>
                  </a:lnTo>
                  <a:lnTo>
                    <a:pt x="218052" y="159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12446" y="5890233"/>
              <a:ext cx="30937" cy="357970"/>
            </a:xfrm>
            <a:custGeom>
              <a:avLst/>
              <a:gdLst/>
              <a:ahLst/>
              <a:cxnLst/>
              <a:rect l="0" t="0" r="0" b="0"/>
              <a:pathLst>
                <a:path w="30937" h="357970">
                  <a:moveTo>
                    <a:pt x="9879" y="0"/>
                  </a:moveTo>
                  <a:lnTo>
                    <a:pt x="1545" y="52050"/>
                  </a:lnTo>
                  <a:lnTo>
                    <a:pt x="0" y="111349"/>
                  </a:lnTo>
                  <a:lnTo>
                    <a:pt x="809" y="157113"/>
                  </a:lnTo>
                  <a:lnTo>
                    <a:pt x="5067" y="204749"/>
                  </a:lnTo>
                  <a:lnTo>
                    <a:pt x="8453" y="266427"/>
                  </a:lnTo>
                  <a:lnTo>
                    <a:pt x="18002" y="327755"/>
                  </a:lnTo>
                  <a:lnTo>
                    <a:pt x="3093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17040" y="6037633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32249" y="8333"/>
                  </a:lnTo>
                  <a:lnTo>
                    <a:pt x="71357" y="15683"/>
                  </a:lnTo>
                  <a:lnTo>
                    <a:pt x="12631" y="2034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89854" y="6064429"/>
              <a:ext cx="111456" cy="155919"/>
            </a:xfrm>
            <a:custGeom>
              <a:avLst/>
              <a:gdLst/>
              <a:ahLst/>
              <a:cxnLst/>
              <a:rect l="0" t="0" r="0" b="0"/>
              <a:pathLst>
                <a:path w="111456" h="155919">
                  <a:moveTo>
                    <a:pt x="27227" y="89017"/>
                  </a:moveTo>
                  <a:lnTo>
                    <a:pt x="88101" y="51569"/>
                  </a:lnTo>
                  <a:lnTo>
                    <a:pt x="95886" y="42995"/>
                  </a:lnTo>
                  <a:lnTo>
                    <a:pt x="98736" y="33769"/>
                  </a:lnTo>
                  <a:lnTo>
                    <a:pt x="95664" y="14159"/>
                  </a:lnTo>
                  <a:lnTo>
                    <a:pt x="89229" y="7526"/>
                  </a:lnTo>
                  <a:lnTo>
                    <a:pt x="69601" y="156"/>
                  </a:lnTo>
                  <a:lnTo>
                    <a:pt x="48400" y="0"/>
                  </a:lnTo>
                  <a:lnTo>
                    <a:pt x="37833" y="1596"/>
                  </a:lnTo>
                  <a:lnTo>
                    <a:pt x="19853" y="12729"/>
                  </a:lnTo>
                  <a:lnTo>
                    <a:pt x="11782" y="20611"/>
                  </a:lnTo>
                  <a:lnTo>
                    <a:pt x="2815" y="41847"/>
                  </a:lnTo>
                  <a:lnTo>
                    <a:pt x="0" y="65713"/>
                  </a:lnTo>
                  <a:lnTo>
                    <a:pt x="2648" y="88018"/>
                  </a:lnTo>
                  <a:lnTo>
                    <a:pt x="16305" y="120307"/>
                  </a:lnTo>
                  <a:lnTo>
                    <a:pt x="31731" y="135289"/>
                  </a:lnTo>
                  <a:lnTo>
                    <a:pt x="70231" y="154439"/>
                  </a:lnTo>
                  <a:lnTo>
                    <a:pt x="87674" y="155918"/>
                  </a:lnTo>
                  <a:lnTo>
                    <a:pt x="111455" y="152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66596" y="6037633"/>
              <a:ext cx="187398" cy="181775"/>
            </a:xfrm>
            <a:custGeom>
              <a:avLst/>
              <a:gdLst/>
              <a:ahLst/>
              <a:cxnLst/>
              <a:rect l="0" t="0" r="0" b="0"/>
              <a:pathLst>
                <a:path w="187398" h="181775">
                  <a:moveTo>
                    <a:pt x="29469" y="115813"/>
                  </a:moveTo>
                  <a:lnTo>
                    <a:pt x="35058" y="177905"/>
                  </a:lnTo>
                  <a:lnTo>
                    <a:pt x="34365" y="181774"/>
                  </a:lnTo>
                  <a:lnTo>
                    <a:pt x="31564" y="180844"/>
                  </a:lnTo>
                  <a:lnTo>
                    <a:pt x="27356" y="176715"/>
                  </a:lnTo>
                  <a:lnTo>
                    <a:pt x="5026" y="116153"/>
                  </a:lnTo>
                  <a:lnTo>
                    <a:pt x="0" y="78739"/>
                  </a:lnTo>
                  <a:lnTo>
                    <a:pt x="5063" y="58001"/>
                  </a:lnTo>
                  <a:lnTo>
                    <a:pt x="9689" y="49196"/>
                  </a:lnTo>
                  <a:lnTo>
                    <a:pt x="24188" y="36293"/>
                  </a:lnTo>
                  <a:lnTo>
                    <a:pt x="44669" y="26658"/>
                  </a:lnTo>
                  <a:lnTo>
                    <a:pt x="102358" y="10941"/>
                  </a:lnTo>
                  <a:lnTo>
                    <a:pt x="159161" y="2161"/>
                  </a:lnTo>
                  <a:lnTo>
                    <a:pt x="1873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754314" y="1905658"/>
            <a:ext cx="5994661" cy="726467"/>
            <a:chOff x="1754314" y="1905658"/>
            <a:chExt cx="5994661" cy="726467"/>
          </a:xfrm>
        </p:grpSpPr>
        <p:sp>
          <p:nvSpPr>
            <p:cNvPr id="96" name="Freeform 95"/>
            <p:cNvSpPr/>
            <p:nvPr/>
          </p:nvSpPr>
          <p:spPr>
            <a:xfrm>
              <a:off x="1754314" y="1905658"/>
              <a:ext cx="330329" cy="568540"/>
            </a:xfrm>
            <a:custGeom>
              <a:avLst/>
              <a:gdLst/>
              <a:ahLst/>
              <a:cxnLst/>
              <a:rect l="0" t="0" r="0" b="0"/>
              <a:pathLst>
                <a:path w="330329" h="568540">
                  <a:moveTo>
                    <a:pt x="77644" y="0"/>
                  </a:moveTo>
                  <a:lnTo>
                    <a:pt x="66466" y="11178"/>
                  </a:lnTo>
                  <a:lnTo>
                    <a:pt x="60978" y="32264"/>
                  </a:lnTo>
                  <a:lnTo>
                    <a:pt x="57454" y="93460"/>
                  </a:lnTo>
                  <a:lnTo>
                    <a:pt x="56844" y="150134"/>
                  </a:lnTo>
                  <a:lnTo>
                    <a:pt x="48232" y="211630"/>
                  </a:lnTo>
                  <a:lnTo>
                    <a:pt x="38644" y="274705"/>
                  </a:lnTo>
                  <a:lnTo>
                    <a:pt x="31845" y="321352"/>
                  </a:lnTo>
                  <a:lnTo>
                    <a:pt x="24923" y="366261"/>
                  </a:lnTo>
                  <a:lnTo>
                    <a:pt x="17570" y="427886"/>
                  </a:lnTo>
                  <a:lnTo>
                    <a:pt x="9495" y="489932"/>
                  </a:lnTo>
                  <a:lnTo>
                    <a:pt x="0" y="536149"/>
                  </a:lnTo>
                  <a:lnTo>
                    <a:pt x="2485" y="545776"/>
                  </a:lnTo>
                  <a:lnTo>
                    <a:pt x="8821" y="551024"/>
                  </a:lnTo>
                  <a:lnTo>
                    <a:pt x="17724" y="553352"/>
                  </a:lnTo>
                  <a:lnTo>
                    <a:pt x="40094" y="549701"/>
                  </a:lnTo>
                  <a:lnTo>
                    <a:pt x="99086" y="532566"/>
                  </a:lnTo>
                  <a:lnTo>
                    <a:pt x="155232" y="535740"/>
                  </a:lnTo>
                  <a:lnTo>
                    <a:pt x="211123" y="542303"/>
                  </a:lnTo>
                  <a:lnTo>
                    <a:pt x="263194" y="554864"/>
                  </a:lnTo>
                  <a:lnTo>
                    <a:pt x="305369" y="565491"/>
                  </a:lnTo>
                  <a:lnTo>
                    <a:pt x="330328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85895" y="2189882"/>
              <a:ext cx="219847" cy="232903"/>
            </a:xfrm>
            <a:custGeom>
              <a:avLst/>
              <a:gdLst/>
              <a:ahLst/>
              <a:cxnLst/>
              <a:rect l="0" t="0" r="0" b="0"/>
              <a:pathLst>
                <a:path w="219847" h="232903">
                  <a:moveTo>
                    <a:pt x="135618" y="126387"/>
                  </a:moveTo>
                  <a:lnTo>
                    <a:pt x="135618" y="67770"/>
                  </a:lnTo>
                  <a:lnTo>
                    <a:pt x="130028" y="32980"/>
                  </a:lnTo>
                  <a:lnTo>
                    <a:pt x="115374" y="6034"/>
                  </a:lnTo>
                  <a:lnTo>
                    <a:pt x="106914" y="1698"/>
                  </a:lnTo>
                  <a:lnTo>
                    <a:pt x="85036" y="0"/>
                  </a:lnTo>
                  <a:lnTo>
                    <a:pt x="65954" y="6264"/>
                  </a:lnTo>
                  <a:lnTo>
                    <a:pt x="34639" y="29349"/>
                  </a:lnTo>
                  <a:lnTo>
                    <a:pt x="13021" y="55131"/>
                  </a:lnTo>
                  <a:lnTo>
                    <a:pt x="5091" y="77950"/>
                  </a:lnTo>
                  <a:lnTo>
                    <a:pt x="0" y="136316"/>
                  </a:lnTo>
                  <a:lnTo>
                    <a:pt x="4708" y="181322"/>
                  </a:lnTo>
                  <a:lnTo>
                    <a:pt x="13484" y="203835"/>
                  </a:lnTo>
                  <a:lnTo>
                    <a:pt x="19100" y="213114"/>
                  </a:lnTo>
                  <a:lnTo>
                    <a:pt x="34699" y="226543"/>
                  </a:lnTo>
                  <a:lnTo>
                    <a:pt x="43772" y="231763"/>
                  </a:lnTo>
                  <a:lnTo>
                    <a:pt x="53330" y="232902"/>
                  </a:lnTo>
                  <a:lnTo>
                    <a:pt x="73309" y="227929"/>
                  </a:lnTo>
                  <a:lnTo>
                    <a:pt x="90767" y="214801"/>
                  </a:lnTo>
                  <a:lnTo>
                    <a:pt x="105156" y="197268"/>
                  </a:lnTo>
                  <a:lnTo>
                    <a:pt x="127822" y="147073"/>
                  </a:lnTo>
                  <a:lnTo>
                    <a:pt x="134078" y="106210"/>
                  </a:lnTo>
                  <a:lnTo>
                    <a:pt x="150212" y="169288"/>
                  </a:lnTo>
                  <a:lnTo>
                    <a:pt x="165938" y="200320"/>
                  </a:lnTo>
                  <a:lnTo>
                    <a:pt x="181849" y="215008"/>
                  </a:lnTo>
                  <a:lnTo>
                    <a:pt x="198279" y="223096"/>
                  </a:lnTo>
                  <a:lnTo>
                    <a:pt x="204298" y="223615"/>
                  </a:lnTo>
                  <a:lnTo>
                    <a:pt x="219846" y="221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21208" y="2226317"/>
              <a:ext cx="163518" cy="163318"/>
            </a:xfrm>
            <a:custGeom>
              <a:avLst/>
              <a:gdLst/>
              <a:ahLst/>
              <a:cxnLst/>
              <a:rect l="0" t="0" r="0" b="0"/>
              <a:pathLst>
                <a:path w="163518" h="163318">
                  <a:moveTo>
                    <a:pt x="5590" y="89952"/>
                  </a:moveTo>
                  <a:lnTo>
                    <a:pt x="5590" y="144097"/>
                  </a:lnTo>
                  <a:lnTo>
                    <a:pt x="4420" y="163149"/>
                  </a:lnTo>
                  <a:lnTo>
                    <a:pt x="2470" y="163317"/>
                  </a:lnTo>
                  <a:lnTo>
                    <a:pt x="0" y="159919"/>
                  </a:lnTo>
                  <a:lnTo>
                    <a:pt x="376" y="146785"/>
                  </a:lnTo>
                  <a:lnTo>
                    <a:pt x="6073" y="92410"/>
                  </a:lnTo>
                  <a:lnTo>
                    <a:pt x="20153" y="37633"/>
                  </a:lnTo>
                  <a:lnTo>
                    <a:pt x="33119" y="19516"/>
                  </a:lnTo>
                  <a:lnTo>
                    <a:pt x="41490" y="11409"/>
                  </a:lnTo>
                  <a:lnTo>
                    <a:pt x="63269" y="2402"/>
                  </a:lnTo>
                  <a:lnTo>
                    <a:pt x="75628" y="0"/>
                  </a:lnTo>
                  <a:lnTo>
                    <a:pt x="95600" y="3570"/>
                  </a:lnTo>
                  <a:lnTo>
                    <a:pt x="119997" y="18734"/>
                  </a:lnTo>
                  <a:lnTo>
                    <a:pt x="133646" y="32563"/>
                  </a:lnTo>
                  <a:lnTo>
                    <a:pt x="155799" y="80185"/>
                  </a:lnTo>
                  <a:lnTo>
                    <a:pt x="162501" y="134260"/>
                  </a:lnTo>
                  <a:lnTo>
                    <a:pt x="163517" y="153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61124" y="1935995"/>
              <a:ext cx="181911" cy="489727"/>
            </a:xfrm>
            <a:custGeom>
              <a:avLst/>
              <a:gdLst/>
              <a:ahLst/>
              <a:cxnLst/>
              <a:rect l="0" t="0" r="0" b="0"/>
              <a:pathLst>
                <a:path w="181911" h="489727">
                  <a:moveTo>
                    <a:pt x="92057" y="401331"/>
                  </a:moveTo>
                  <a:lnTo>
                    <a:pt x="107676" y="337903"/>
                  </a:lnTo>
                  <a:lnTo>
                    <a:pt x="105628" y="316989"/>
                  </a:lnTo>
                  <a:lnTo>
                    <a:pt x="101104" y="308838"/>
                  </a:lnTo>
                  <a:lnTo>
                    <a:pt x="86719" y="296662"/>
                  </a:lnTo>
                  <a:lnTo>
                    <a:pt x="79140" y="295287"/>
                  </a:lnTo>
                  <a:lnTo>
                    <a:pt x="71747" y="296710"/>
                  </a:lnTo>
                  <a:lnTo>
                    <a:pt x="50164" y="309891"/>
                  </a:lnTo>
                  <a:lnTo>
                    <a:pt x="21911" y="340895"/>
                  </a:lnTo>
                  <a:lnTo>
                    <a:pt x="6412" y="370556"/>
                  </a:lnTo>
                  <a:lnTo>
                    <a:pt x="0" y="407160"/>
                  </a:lnTo>
                  <a:lnTo>
                    <a:pt x="3690" y="442053"/>
                  </a:lnTo>
                  <a:lnTo>
                    <a:pt x="17781" y="474618"/>
                  </a:lnTo>
                  <a:lnTo>
                    <a:pt x="26162" y="481774"/>
                  </a:lnTo>
                  <a:lnTo>
                    <a:pt x="47952" y="489726"/>
                  </a:lnTo>
                  <a:lnTo>
                    <a:pt x="59144" y="488337"/>
                  </a:lnTo>
                  <a:lnTo>
                    <a:pt x="80939" y="477435"/>
                  </a:lnTo>
                  <a:lnTo>
                    <a:pt x="107350" y="451566"/>
                  </a:lnTo>
                  <a:lnTo>
                    <a:pt x="136069" y="394775"/>
                  </a:lnTo>
                  <a:lnTo>
                    <a:pt x="157033" y="341024"/>
                  </a:lnTo>
                  <a:lnTo>
                    <a:pt x="171269" y="278631"/>
                  </a:lnTo>
                  <a:lnTo>
                    <a:pt x="175969" y="222646"/>
                  </a:lnTo>
                  <a:lnTo>
                    <a:pt x="181910" y="174212"/>
                  </a:lnTo>
                  <a:lnTo>
                    <a:pt x="177302" y="122167"/>
                  </a:lnTo>
                  <a:lnTo>
                    <a:pt x="168527" y="66322"/>
                  </a:lnTo>
                  <a:lnTo>
                    <a:pt x="151621" y="2885"/>
                  </a:lnTo>
                  <a:lnTo>
                    <a:pt x="146974" y="0"/>
                  </a:lnTo>
                  <a:lnTo>
                    <a:pt x="141537" y="2756"/>
                  </a:lnTo>
                  <a:lnTo>
                    <a:pt x="135572" y="9272"/>
                  </a:lnTo>
                  <a:lnTo>
                    <a:pt x="128944" y="28991"/>
                  </a:lnTo>
                  <a:lnTo>
                    <a:pt x="119100" y="85367"/>
                  </a:lnTo>
                  <a:lnTo>
                    <a:pt x="114888" y="141206"/>
                  </a:lnTo>
                  <a:lnTo>
                    <a:pt x="113640" y="196615"/>
                  </a:lnTo>
                  <a:lnTo>
                    <a:pt x="113270" y="255666"/>
                  </a:lnTo>
                  <a:lnTo>
                    <a:pt x="118749" y="306439"/>
                  </a:lnTo>
                  <a:lnTo>
                    <a:pt x="123846" y="364346"/>
                  </a:lnTo>
                  <a:lnTo>
                    <a:pt x="134171" y="4223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76516" y="1926715"/>
              <a:ext cx="217279" cy="434537"/>
            </a:xfrm>
            <a:custGeom>
              <a:avLst/>
              <a:gdLst/>
              <a:ahLst/>
              <a:cxnLst/>
              <a:rect l="0" t="0" r="0" b="0"/>
              <a:pathLst>
                <a:path w="217279" h="434537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998" y="121131"/>
                  </a:lnTo>
                  <a:lnTo>
                    <a:pt x="7938" y="173151"/>
                  </a:lnTo>
                  <a:lnTo>
                    <a:pt x="8216" y="227429"/>
                  </a:lnTo>
                  <a:lnTo>
                    <a:pt x="8299" y="286145"/>
                  </a:lnTo>
                  <a:lnTo>
                    <a:pt x="8323" y="336817"/>
                  </a:lnTo>
                  <a:lnTo>
                    <a:pt x="8331" y="395861"/>
                  </a:lnTo>
                  <a:lnTo>
                    <a:pt x="8333" y="427948"/>
                  </a:lnTo>
                  <a:lnTo>
                    <a:pt x="8333" y="369677"/>
                  </a:lnTo>
                  <a:lnTo>
                    <a:pt x="10673" y="331542"/>
                  </a:lnTo>
                  <a:lnTo>
                    <a:pt x="38184" y="274285"/>
                  </a:lnTo>
                  <a:lnTo>
                    <a:pt x="54356" y="257995"/>
                  </a:lnTo>
                  <a:lnTo>
                    <a:pt x="65921" y="253885"/>
                  </a:lnTo>
                  <a:lnTo>
                    <a:pt x="107804" y="253689"/>
                  </a:lnTo>
                  <a:lnTo>
                    <a:pt x="143481" y="262210"/>
                  </a:lnTo>
                  <a:lnTo>
                    <a:pt x="165495" y="272905"/>
                  </a:lnTo>
                  <a:lnTo>
                    <a:pt x="192031" y="297670"/>
                  </a:lnTo>
                  <a:lnTo>
                    <a:pt x="214710" y="332823"/>
                  </a:lnTo>
                  <a:lnTo>
                    <a:pt x="217278" y="343545"/>
                  </a:lnTo>
                  <a:lnTo>
                    <a:pt x="216650" y="353032"/>
                  </a:lnTo>
                  <a:lnTo>
                    <a:pt x="209713" y="369813"/>
                  </a:lnTo>
                  <a:lnTo>
                    <a:pt x="191484" y="392413"/>
                  </a:lnTo>
                  <a:lnTo>
                    <a:pt x="164376" y="412758"/>
                  </a:lnTo>
                  <a:lnTo>
                    <a:pt x="107781" y="434536"/>
                  </a:lnTo>
                  <a:lnTo>
                    <a:pt x="84118" y="432553"/>
                  </a:lnTo>
                  <a:lnTo>
                    <a:pt x="57304" y="421402"/>
                  </a:lnTo>
                  <a:lnTo>
                    <a:pt x="39919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80907" y="2215212"/>
              <a:ext cx="168416" cy="171451"/>
            </a:xfrm>
            <a:custGeom>
              <a:avLst/>
              <a:gdLst/>
              <a:ahLst/>
              <a:cxnLst/>
              <a:rect l="0" t="0" r="0" b="0"/>
              <a:pathLst>
                <a:path w="168416" h="171451">
                  <a:moveTo>
                    <a:pt x="130326" y="48414"/>
                  </a:moveTo>
                  <a:lnTo>
                    <a:pt x="120750" y="24368"/>
                  </a:lnTo>
                  <a:lnTo>
                    <a:pt x="110082" y="10041"/>
                  </a:lnTo>
                  <a:lnTo>
                    <a:pt x="91303" y="2114"/>
                  </a:lnTo>
                  <a:lnTo>
                    <a:pt x="79744" y="0"/>
                  </a:lnTo>
                  <a:lnTo>
                    <a:pt x="69698" y="930"/>
                  </a:lnTo>
                  <a:lnTo>
                    <a:pt x="52298" y="8203"/>
                  </a:lnTo>
                  <a:lnTo>
                    <a:pt x="29347" y="25452"/>
                  </a:lnTo>
                  <a:lnTo>
                    <a:pt x="13319" y="50969"/>
                  </a:lnTo>
                  <a:lnTo>
                    <a:pt x="1160" y="80757"/>
                  </a:lnTo>
                  <a:lnTo>
                    <a:pt x="0" y="101393"/>
                  </a:lnTo>
                  <a:lnTo>
                    <a:pt x="4553" y="122263"/>
                  </a:lnTo>
                  <a:lnTo>
                    <a:pt x="14375" y="143238"/>
                  </a:lnTo>
                  <a:lnTo>
                    <a:pt x="29659" y="158018"/>
                  </a:lnTo>
                  <a:lnTo>
                    <a:pt x="38648" y="163598"/>
                  </a:lnTo>
                  <a:lnTo>
                    <a:pt x="79246" y="171450"/>
                  </a:lnTo>
                  <a:lnTo>
                    <a:pt x="102164" y="167048"/>
                  </a:lnTo>
                  <a:lnTo>
                    <a:pt x="128220" y="151416"/>
                  </a:lnTo>
                  <a:lnTo>
                    <a:pt x="157986" y="125172"/>
                  </a:lnTo>
                  <a:lnTo>
                    <a:pt x="166015" y="102026"/>
                  </a:lnTo>
                  <a:lnTo>
                    <a:pt x="168415" y="74582"/>
                  </a:lnTo>
                  <a:lnTo>
                    <a:pt x="165582" y="50686"/>
                  </a:lnTo>
                  <a:lnTo>
                    <a:pt x="160849" y="41740"/>
                  </a:lnTo>
                  <a:lnTo>
                    <a:pt x="146231" y="28680"/>
                  </a:lnTo>
                  <a:lnTo>
                    <a:pt x="131156" y="22096"/>
                  </a:lnTo>
                  <a:lnTo>
                    <a:pt x="109269" y="168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98980" y="2225969"/>
              <a:ext cx="112295" cy="170281"/>
            </a:xfrm>
            <a:custGeom>
              <a:avLst/>
              <a:gdLst/>
              <a:ahLst/>
              <a:cxnLst/>
              <a:rect l="0" t="0" r="0" b="0"/>
              <a:pathLst>
                <a:path w="112295" h="170281">
                  <a:moveTo>
                    <a:pt x="7009" y="121885"/>
                  </a:moveTo>
                  <a:lnTo>
                    <a:pt x="38246" y="169911"/>
                  </a:lnTo>
                  <a:lnTo>
                    <a:pt x="37193" y="170280"/>
                  </a:lnTo>
                  <a:lnTo>
                    <a:pt x="34150" y="168187"/>
                  </a:lnTo>
                  <a:lnTo>
                    <a:pt x="8357" y="114815"/>
                  </a:lnTo>
                  <a:lnTo>
                    <a:pt x="0" y="75207"/>
                  </a:lnTo>
                  <a:lnTo>
                    <a:pt x="3113" y="39425"/>
                  </a:lnTo>
                  <a:lnTo>
                    <a:pt x="9091" y="29477"/>
                  </a:lnTo>
                  <a:lnTo>
                    <a:pt x="28212" y="12185"/>
                  </a:lnTo>
                  <a:lnTo>
                    <a:pt x="52307" y="2940"/>
                  </a:lnTo>
                  <a:lnTo>
                    <a:pt x="76275" y="0"/>
                  </a:lnTo>
                  <a:lnTo>
                    <a:pt x="112294" y="60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45192" y="2006368"/>
              <a:ext cx="274452" cy="414934"/>
            </a:xfrm>
            <a:custGeom>
              <a:avLst/>
              <a:gdLst/>
              <a:ahLst/>
              <a:cxnLst/>
              <a:rect l="0" t="0" r="0" b="0"/>
              <a:pathLst>
                <a:path w="274452" h="414934">
                  <a:moveTo>
                    <a:pt x="8196" y="309901"/>
                  </a:moveTo>
                  <a:lnTo>
                    <a:pt x="52159" y="333620"/>
                  </a:lnTo>
                  <a:lnTo>
                    <a:pt x="72189" y="334871"/>
                  </a:lnTo>
                  <a:lnTo>
                    <a:pt x="91620" y="330357"/>
                  </a:lnTo>
                  <a:lnTo>
                    <a:pt x="108054" y="320552"/>
                  </a:lnTo>
                  <a:lnTo>
                    <a:pt x="111033" y="314662"/>
                  </a:lnTo>
                  <a:lnTo>
                    <a:pt x="110679" y="308396"/>
                  </a:lnTo>
                  <a:lnTo>
                    <a:pt x="104047" y="295194"/>
                  </a:lnTo>
                  <a:lnTo>
                    <a:pt x="93301" y="281528"/>
                  </a:lnTo>
                  <a:lnTo>
                    <a:pt x="74486" y="273894"/>
                  </a:lnTo>
                  <a:lnTo>
                    <a:pt x="62918" y="271858"/>
                  </a:lnTo>
                  <a:lnTo>
                    <a:pt x="52866" y="274011"/>
                  </a:lnTo>
                  <a:lnTo>
                    <a:pt x="35458" y="285761"/>
                  </a:lnTo>
                  <a:lnTo>
                    <a:pt x="18094" y="312107"/>
                  </a:lnTo>
                  <a:lnTo>
                    <a:pt x="2915" y="353621"/>
                  </a:lnTo>
                  <a:lnTo>
                    <a:pt x="0" y="378855"/>
                  </a:lnTo>
                  <a:lnTo>
                    <a:pt x="4943" y="399429"/>
                  </a:lnTo>
                  <a:lnTo>
                    <a:pt x="9537" y="408191"/>
                  </a:lnTo>
                  <a:lnTo>
                    <a:pt x="17279" y="412862"/>
                  </a:lnTo>
                  <a:lnTo>
                    <a:pt x="38359" y="414933"/>
                  </a:lnTo>
                  <a:lnTo>
                    <a:pt x="60207" y="408834"/>
                  </a:lnTo>
                  <a:lnTo>
                    <a:pt x="70946" y="403933"/>
                  </a:lnTo>
                  <a:lnTo>
                    <a:pt x="89118" y="382888"/>
                  </a:lnTo>
                  <a:lnTo>
                    <a:pt x="119847" y="321719"/>
                  </a:lnTo>
                  <a:lnTo>
                    <a:pt x="132806" y="262886"/>
                  </a:lnTo>
                  <a:lnTo>
                    <a:pt x="142298" y="203778"/>
                  </a:lnTo>
                  <a:lnTo>
                    <a:pt x="144246" y="144316"/>
                  </a:lnTo>
                  <a:lnTo>
                    <a:pt x="139315" y="83001"/>
                  </a:lnTo>
                  <a:lnTo>
                    <a:pt x="125906" y="23792"/>
                  </a:lnTo>
                  <a:lnTo>
                    <a:pt x="114714" y="2977"/>
                  </a:lnTo>
                  <a:lnTo>
                    <a:pt x="109624" y="0"/>
                  </a:lnTo>
                  <a:lnTo>
                    <a:pt x="105061" y="1525"/>
                  </a:lnTo>
                  <a:lnTo>
                    <a:pt x="100849" y="6051"/>
                  </a:lnTo>
                  <a:lnTo>
                    <a:pt x="89331" y="40367"/>
                  </a:lnTo>
                  <a:lnTo>
                    <a:pt x="83364" y="103195"/>
                  </a:lnTo>
                  <a:lnTo>
                    <a:pt x="82331" y="149869"/>
                  </a:lnTo>
                  <a:lnTo>
                    <a:pt x="82025" y="207112"/>
                  </a:lnTo>
                  <a:lnTo>
                    <a:pt x="83104" y="267357"/>
                  </a:lnTo>
                  <a:lnTo>
                    <a:pt x="90312" y="320432"/>
                  </a:lnTo>
                  <a:lnTo>
                    <a:pt x="96555" y="347337"/>
                  </a:lnTo>
                  <a:lnTo>
                    <a:pt x="101027" y="353575"/>
                  </a:lnTo>
                  <a:lnTo>
                    <a:pt x="106348" y="355395"/>
                  </a:lnTo>
                  <a:lnTo>
                    <a:pt x="112236" y="354268"/>
                  </a:lnTo>
                  <a:lnTo>
                    <a:pt x="125016" y="343658"/>
                  </a:lnTo>
                  <a:lnTo>
                    <a:pt x="139665" y="329583"/>
                  </a:lnTo>
                  <a:lnTo>
                    <a:pt x="157873" y="319429"/>
                  </a:lnTo>
                  <a:lnTo>
                    <a:pt x="216871" y="304917"/>
                  </a:lnTo>
                  <a:lnTo>
                    <a:pt x="254917" y="280841"/>
                  </a:lnTo>
                  <a:lnTo>
                    <a:pt x="272111" y="254887"/>
                  </a:lnTo>
                  <a:lnTo>
                    <a:pt x="274451" y="232028"/>
                  </a:lnTo>
                  <a:lnTo>
                    <a:pt x="270421" y="208610"/>
                  </a:lnTo>
                  <a:lnTo>
                    <a:pt x="260831" y="190404"/>
                  </a:lnTo>
                  <a:lnTo>
                    <a:pt x="252659" y="184612"/>
                  </a:lnTo>
                  <a:lnTo>
                    <a:pt x="231100" y="178178"/>
                  </a:lnTo>
                  <a:lnTo>
                    <a:pt x="209040" y="181558"/>
                  </a:lnTo>
                  <a:lnTo>
                    <a:pt x="198244" y="185734"/>
                  </a:lnTo>
                  <a:lnTo>
                    <a:pt x="180009" y="202853"/>
                  </a:lnTo>
                  <a:lnTo>
                    <a:pt x="166446" y="226059"/>
                  </a:lnTo>
                  <a:lnTo>
                    <a:pt x="157739" y="279085"/>
                  </a:lnTo>
                  <a:lnTo>
                    <a:pt x="159350" y="317538"/>
                  </a:lnTo>
                  <a:lnTo>
                    <a:pt x="170375" y="361972"/>
                  </a:lnTo>
                  <a:lnTo>
                    <a:pt x="185971" y="388371"/>
                  </a:lnTo>
                  <a:lnTo>
                    <a:pt x="201851" y="400538"/>
                  </a:lnTo>
                  <a:lnTo>
                    <a:pt x="210999" y="405421"/>
                  </a:lnTo>
                  <a:lnTo>
                    <a:pt x="220607" y="406336"/>
                  </a:lnTo>
                  <a:lnTo>
                    <a:pt x="240641" y="401114"/>
                  </a:lnTo>
                  <a:lnTo>
                    <a:pt x="271409" y="3836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81783" y="2210984"/>
              <a:ext cx="113803" cy="200624"/>
            </a:xfrm>
            <a:custGeom>
              <a:avLst/>
              <a:gdLst/>
              <a:ahLst/>
              <a:cxnLst/>
              <a:rect l="0" t="0" r="0" b="0"/>
              <a:pathLst>
                <a:path w="113803" h="200624">
                  <a:moveTo>
                    <a:pt x="8517" y="115814"/>
                  </a:moveTo>
                  <a:lnTo>
                    <a:pt x="25306" y="170858"/>
                  </a:lnTo>
                  <a:lnTo>
                    <a:pt x="27677" y="195650"/>
                  </a:lnTo>
                  <a:lnTo>
                    <a:pt x="27140" y="200623"/>
                  </a:lnTo>
                  <a:lnTo>
                    <a:pt x="25611" y="200429"/>
                  </a:lnTo>
                  <a:lnTo>
                    <a:pt x="4776" y="146189"/>
                  </a:lnTo>
                  <a:lnTo>
                    <a:pt x="0" y="109866"/>
                  </a:lnTo>
                  <a:lnTo>
                    <a:pt x="4174" y="63878"/>
                  </a:lnTo>
                  <a:lnTo>
                    <a:pt x="12826" y="39699"/>
                  </a:lnTo>
                  <a:lnTo>
                    <a:pt x="18409" y="29975"/>
                  </a:lnTo>
                  <a:lnTo>
                    <a:pt x="33970" y="16052"/>
                  </a:lnTo>
                  <a:lnTo>
                    <a:pt x="53755" y="7134"/>
                  </a:lnTo>
                  <a:lnTo>
                    <a:pt x="1138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27171" y="2263626"/>
              <a:ext cx="31586" cy="147401"/>
            </a:xfrm>
            <a:custGeom>
              <a:avLst/>
              <a:gdLst/>
              <a:ahLst/>
              <a:cxnLst/>
              <a:rect l="0" t="0" r="0" b="0"/>
              <a:pathLst>
                <a:path w="31586" h="147401">
                  <a:moveTo>
                    <a:pt x="0" y="0"/>
                  </a:moveTo>
                  <a:lnTo>
                    <a:pt x="9065" y="58617"/>
                  </a:lnTo>
                  <a:lnTo>
                    <a:pt x="21788" y="115214"/>
                  </a:lnTo>
                  <a:lnTo>
                    <a:pt x="31585" y="1474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27171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32455" y="2222823"/>
              <a:ext cx="157929" cy="146089"/>
            </a:xfrm>
            <a:custGeom>
              <a:avLst/>
              <a:gdLst/>
              <a:ahLst/>
              <a:cxnLst/>
              <a:rect l="0" t="0" r="0" b="0"/>
              <a:pathLst>
                <a:path w="157929" h="146089">
                  <a:moveTo>
                    <a:pt x="0" y="93446"/>
                  </a:moveTo>
                  <a:lnTo>
                    <a:pt x="15619" y="140302"/>
                  </a:lnTo>
                  <a:lnTo>
                    <a:pt x="5841" y="105379"/>
                  </a:lnTo>
                  <a:lnTo>
                    <a:pt x="7321" y="72805"/>
                  </a:lnTo>
                  <a:lnTo>
                    <a:pt x="19471" y="30357"/>
                  </a:lnTo>
                  <a:lnTo>
                    <a:pt x="30491" y="9255"/>
                  </a:lnTo>
                  <a:lnTo>
                    <a:pt x="39045" y="3393"/>
                  </a:lnTo>
                  <a:lnTo>
                    <a:pt x="61027" y="0"/>
                  </a:lnTo>
                  <a:lnTo>
                    <a:pt x="94121" y="4667"/>
                  </a:lnTo>
                  <a:lnTo>
                    <a:pt x="112412" y="16554"/>
                  </a:lnTo>
                  <a:lnTo>
                    <a:pt x="127170" y="33535"/>
                  </a:lnTo>
                  <a:lnTo>
                    <a:pt x="137629" y="52781"/>
                  </a:lnTo>
                  <a:lnTo>
                    <a:pt x="149232" y="112499"/>
                  </a:lnTo>
                  <a:lnTo>
                    <a:pt x="157928" y="1460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85098" y="2206801"/>
              <a:ext cx="260087" cy="425324"/>
            </a:xfrm>
            <a:custGeom>
              <a:avLst/>
              <a:gdLst/>
              <a:ahLst/>
              <a:cxnLst/>
              <a:rect l="0" t="0" r="0" b="0"/>
              <a:pathLst>
                <a:path w="260087" h="425324">
                  <a:moveTo>
                    <a:pt x="147399" y="162110"/>
                  </a:moveTo>
                  <a:lnTo>
                    <a:pt x="191362" y="141867"/>
                  </a:lnTo>
                  <a:lnTo>
                    <a:pt x="221646" y="117118"/>
                  </a:lnTo>
                  <a:lnTo>
                    <a:pt x="233040" y="94541"/>
                  </a:lnTo>
                  <a:lnTo>
                    <a:pt x="236934" y="70078"/>
                  </a:lnTo>
                  <a:lnTo>
                    <a:pt x="234766" y="47508"/>
                  </a:lnTo>
                  <a:lnTo>
                    <a:pt x="221379" y="15070"/>
                  </a:lnTo>
                  <a:lnTo>
                    <a:pt x="213096" y="7932"/>
                  </a:lnTo>
                  <a:lnTo>
                    <a:pt x="191416" y="0"/>
                  </a:lnTo>
                  <a:lnTo>
                    <a:pt x="169302" y="2714"/>
                  </a:lnTo>
                  <a:lnTo>
                    <a:pt x="158492" y="6713"/>
                  </a:lnTo>
                  <a:lnTo>
                    <a:pt x="143360" y="20515"/>
                  </a:lnTo>
                  <a:lnTo>
                    <a:pt x="128265" y="51136"/>
                  </a:lnTo>
                  <a:lnTo>
                    <a:pt x="119503" y="89845"/>
                  </a:lnTo>
                  <a:lnTo>
                    <a:pt x="119793" y="114785"/>
                  </a:lnTo>
                  <a:lnTo>
                    <a:pt x="127721" y="133668"/>
                  </a:lnTo>
                  <a:lnTo>
                    <a:pt x="142163" y="146740"/>
                  </a:lnTo>
                  <a:lnTo>
                    <a:pt x="150927" y="151863"/>
                  </a:lnTo>
                  <a:lnTo>
                    <a:pt x="159110" y="152939"/>
                  </a:lnTo>
                  <a:lnTo>
                    <a:pt x="174441" y="147896"/>
                  </a:lnTo>
                  <a:lnTo>
                    <a:pt x="196226" y="126313"/>
                  </a:lnTo>
                  <a:lnTo>
                    <a:pt x="211909" y="97692"/>
                  </a:lnTo>
                  <a:lnTo>
                    <a:pt x="216142" y="96938"/>
                  </a:lnTo>
                  <a:lnTo>
                    <a:pt x="220134" y="102284"/>
                  </a:lnTo>
                  <a:lnTo>
                    <a:pt x="234946" y="152893"/>
                  </a:lnTo>
                  <a:lnTo>
                    <a:pt x="249137" y="204743"/>
                  </a:lnTo>
                  <a:lnTo>
                    <a:pt x="260086" y="265765"/>
                  </a:lnTo>
                  <a:lnTo>
                    <a:pt x="257006" y="323225"/>
                  </a:lnTo>
                  <a:lnTo>
                    <a:pt x="248366" y="345241"/>
                  </a:lnTo>
                  <a:lnTo>
                    <a:pt x="242786" y="354388"/>
                  </a:lnTo>
                  <a:lnTo>
                    <a:pt x="224108" y="367670"/>
                  </a:lnTo>
                  <a:lnTo>
                    <a:pt x="167682" y="389568"/>
                  </a:lnTo>
                  <a:lnTo>
                    <a:pt x="108728" y="404136"/>
                  </a:lnTo>
                  <a:lnTo>
                    <a:pt x="56782" y="414756"/>
                  </a:lnTo>
                  <a:lnTo>
                    <a:pt x="0" y="4253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00994" y="1968829"/>
              <a:ext cx="21059" cy="421141"/>
            </a:xfrm>
            <a:custGeom>
              <a:avLst/>
              <a:gdLst/>
              <a:ahLst/>
              <a:cxnLst/>
              <a:rect l="0" t="0" r="0" b="0"/>
              <a:pathLst>
                <a:path w="21059" h="421141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8669" y="127234"/>
                  </a:lnTo>
                  <a:lnTo>
                    <a:pt x="19997" y="170022"/>
                  </a:lnTo>
                  <a:lnTo>
                    <a:pt x="20586" y="216335"/>
                  </a:lnTo>
                  <a:lnTo>
                    <a:pt x="20848" y="261095"/>
                  </a:lnTo>
                  <a:lnTo>
                    <a:pt x="20996" y="322636"/>
                  </a:lnTo>
                  <a:lnTo>
                    <a:pt x="21039" y="374796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53596" y="2110670"/>
              <a:ext cx="242156" cy="26616"/>
            </a:xfrm>
            <a:custGeom>
              <a:avLst/>
              <a:gdLst/>
              <a:ahLst/>
              <a:cxnLst/>
              <a:rect l="0" t="0" r="0" b="0"/>
              <a:pathLst>
                <a:path w="242156" h="26616">
                  <a:moveTo>
                    <a:pt x="242155" y="26615"/>
                  </a:moveTo>
                  <a:lnTo>
                    <a:pt x="230977" y="15436"/>
                  </a:lnTo>
                  <a:lnTo>
                    <a:pt x="201668" y="2895"/>
                  </a:lnTo>
                  <a:lnTo>
                    <a:pt x="148673" y="2649"/>
                  </a:lnTo>
                  <a:lnTo>
                    <a:pt x="86212" y="0"/>
                  </a:lnTo>
                  <a:lnTo>
                    <a:pt x="28468" y="4460"/>
                  </a:lnTo>
                  <a:lnTo>
                    <a:pt x="0" y="55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95751" y="1926715"/>
              <a:ext cx="315856" cy="460985"/>
            </a:xfrm>
            <a:custGeom>
              <a:avLst/>
              <a:gdLst/>
              <a:ahLst/>
              <a:cxnLst/>
              <a:rect l="0" t="0" r="0" b="0"/>
              <a:pathLst>
                <a:path w="315856" h="460985">
                  <a:moveTo>
                    <a:pt x="0" y="0"/>
                  </a:moveTo>
                  <a:lnTo>
                    <a:pt x="0" y="50432"/>
                  </a:lnTo>
                  <a:lnTo>
                    <a:pt x="0" y="105410"/>
                  </a:lnTo>
                  <a:lnTo>
                    <a:pt x="3120" y="163974"/>
                  </a:lnTo>
                  <a:lnTo>
                    <a:pt x="9065" y="215274"/>
                  </a:lnTo>
                  <a:lnTo>
                    <a:pt x="10095" y="267725"/>
                  </a:lnTo>
                  <a:lnTo>
                    <a:pt x="15989" y="322131"/>
                  </a:lnTo>
                  <a:lnTo>
                    <a:pt x="18886" y="383342"/>
                  </a:lnTo>
                  <a:lnTo>
                    <a:pt x="15023" y="407850"/>
                  </a:lnTo>
                  <a:lnTo>
                    <a:pt x="13525" y="409940"/>
                  </a:lnTo>
                  <a:lnTo>
                    <a:pt x="11860" y="396665"/>
                  </a:lnTo>
                  <a:lnTo>
                    <a:pt x="22157" y="338657"/>
                  </a:lnTo>
                  <a:lnTo>
                    <a:pt x="35031" y="305843"/>
                  </a:lnTo>
                  <a:lnTo>
                    <a:pt x="40901" y="295142"/>
                  </a:lnTo>
                  <a:lnTo>
                    <a:pt x="49494" y="289178"/>
                  </a:lnTo>
                  <a:lnTo>
                    <a:pt x="71520" y="285671"/>
                  </a:lnTo>
                  <a:lnTo>
                    <a:pt x="81605" y="288713"/>
                  </a:lnTo>
                  <a:lnTo>
                    <a:pt x="99050" y="301452"/>
                  </a:lnTo>
                  <a:lnTo>
                    <a:pt x="111482" y="321932"/>
                  </a:lnTo>
                  <a:lnTo>
                    <a:pt x="128996" y="373207"/>
                  </a:lnTo>
                  <a:lnTo>
                    <a:pt x="142551" y="428396"/>
                  </a:lnTo>
                  <a:lnTo>
                    <a:pt x="145962" y="460984"/>
                  </a:lnTo>
                  <a:lnTo>
                    <a:pt x="146441" y="459401"/>
                  </a:lnTo>
                  <a:lnTo>
                    <a:pt x="148443" y="404775"/>
                  </a:lnTo>
                  <a:lnTo>
                    <a:pt x="156937" y="371057"/>
                  </a:lnTo>
                  <a:lnTo>
                    <a:pt x="167626" y="353647"/>
                  </a:lnTo>
                  <a:lnTo>
                    <a:pt x="183295" y="341230"/>
                  </a:lnTo>
                  <a:lnTo>
                    <a:pt x="242534" y="316234"/>
                  </a:lnTo>
                  <a:lnTo>
                    <a:pt x="284344" y="296302"/>
                  </a:lnTo>
                  <a:lnTo>
                    <a:pt x="299121" y="280259"/>
                  </a:lnTo>
                  <a:lnTo>
                    <a:pt x="304699" y="271067"/>
                  </a:lnTo>
                  <a:lnTo>
                    <a:pt x="306077" y="261430"/>
                  </a:lnTo>
                  <a:lnTo>
                    <a:pt x="301371" y="241363"/>
                  </a:lnTo>
                  <a:lnTo>
                    <a:pt x="293331" y="234608"/>
                  </a:lnTo>
                  <a:lnTo>
                    <a:pt x="268799" y="227102"/>
                  </a:lnTo>
                  <a:lnTo>
                    <a:pt x="233282" y="228466"/>
                  </a:lnTo>
                  <a:lnTo>
                    <a:pt x="214425" y="239581"/>
                  </a:lnTo>
                  <a:lnTo>
                    <a:pt x="199415" y="256219"/>
                  </a:lnTo>
                  <a:lnTo>
                    <a:pt x="188845" y="275312"/>
                  </a:lnTo>
                  <a:lnTo>
                    <a:pt x="181906" y="311381"/>
                  </a:lnTo>
                  <a:lnTo>
                    <a:pt x="185439" y="357293"/>
                  </a:lnTo>
                  <a:lnTo>
                    <a:pt x="193942" y="381455"/>
                  </a:lnTo>
                  <a:lnTo>
                    <a:pt x="218463" y="416030"/>
                  </a:lnTo>
                  <a:lnTo>
                    <a:pt x="244494" y="432624"/>
                  </a:lnTo>
                  <a:lnTo>
                    <a:pt x="302414" y="440936"/>
                  </a:lnTo>
                  <a:lnTo>
                    <a:pt x="315855" y="4421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53761" y="2171883"/>
              <a:ext cx="175366" cy="183833"/>
            </a:xfrm>
            <a:custGeom>
              <a:avLst/>
              <a:gdLst/>
              <a:ahLst/>
              <a:cxnLst/>
              <a:rect l="0" t="0" r="0" b="0"/>
              <a:pathLst>
                <a:path w="175366" h="183833">
                  <a:moveTo>
                    <a:pt x="147399" y="39101"/>
                  </a:moveTo>
                  <a:lnTo>
                    <a:pt x="141810" y="22334"/>
                  </a:lnTo>
                  <a:lnTo>
                    <a:pt x="129707" y="10982"/>
                  </a:lnTo>
                  <a:lnTo>
                    <a:pt x="111460" y="3207"/>
                  </a:lnTo>
                  <a:lnTo>
                    <a:pt x="76050" y="0"/>
                  </a:lnTo>
                  <a:lnTo>
                    <a:pt x="53687" y="3395"/>
                  </a:lnTo>
                  <a:lnTo>
                    <a:pt x="35170" y="11924"/>
                  </a:lnTo>
                  <a:lnTo>
                    <a:pt x="26956" y="17473"/>
                  </a:lnTo>
                  <a:lnTo>
                    <a:pt x="14710" y="32998"/>
                  </a:lnTo>
                  <a:lnTo>
                    <a:pt x="9807" y="42051"/>
                  </a:lnTo>
                  <a:lnTo>
                    <a:pt x="7478" y="61469"/>
                  </a:lnTo>
                  <a:lnTo>
                    <a:pt x="8495" y="71561"/>
                  </a:lnTo>
                  <a:lnTo>
                    <a:pt x="12683" y="79458"/>
                  </a:lnTo>
                  <a:lnTo>
                    <a:pt x="26694" y="91353"/>
                  </a:lnTo>
                  <a:lnTo>
                    <a:pt x="78756" y="101285"/>
                  </a:lnTo>
                  <a:lnTo>
                    <a:pt x="141739" y="111053"/>
                  </a:lnTo>
                  <a:lnTo>
                    <a:pt x="162821" y="118263"/>
                  </a:lnTo>
                  <a:lnTo>
                    <a:pt x="171718" y="123461"/>
                  </a:lnTo>
                  <a:lnTo>
                    <a:pt x="175310" y="129266"/>
                  </a:lnTo>
                  <a:lnTo>
                    <a:pt x="175365" y="135476"/>
                  </a:lnTo>
                  <a:lnTo>
                    <a:pt x="173062" y="141955"/>
                  </a:lnTo>
                  <a:lnTo>
                    <a:pt x="158025" y="155394"/>
                  </a:lnTo>
                  <a:lnTo>
                    <a:pt x="115833" y="177496"/>
                  </a:lnTo>
                  <a:lnTo>
                    <a:pt x="73055" y="183832"/>
                  </a:lnTo>
                  <a:lnTo>
                    <a:pt x="18070" y="177816"/>
                  </a:lnTo>
                  <a:lnTo>
                    <a:pt x="0" y="175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79268" y="2197867"/>
              <a:ext cx="122275" cy="162736"/>
            </a:xfrm>
            <a:custGeom>
              <a:avLst/>
              <a:gdLst/>
              <a:ahLst/>
              <a:cxnLst/>
              <a:rect l="0" t="0" r="0" b="0"/>
              <a:pathLst>
                <a:path w="122275" h="162736">
                  <a:moveTo>
                    <a:pt x="27177" y="107874"/>
                  </a:moveTo>
                  <a:lnTo>
                    <a:pt x="51224" y="98298"/>
                  </a:lnTo>
                  <a:lnTo>
                    <a:pt x="109180" y="60090"/>
                  </a:lnTo>
                  <a:lnTo>
                    <a:pt x="116940" y="51451"/>
                  </a:lnTo>
                  <a:lnTo>
                    <a:pt x="120945" y="42183"/>
                  </a:lnTo>
                  <a:lnTo>
                    <a:pt x="122274" y="22525"/>
                  </a:lnTo>
                  <a:lnTo>
                    <a:pt x="118651" y="14710"/>
                  </a:lnTo>
                  <a:lnTo>
                    <a:pt x="105267" y="2907"/>
                  </a:lnTo>
                  <a:lnTo>
                    <a:pt x="84501" y="0"/>
                  </a:lnTo>
                  <a:lnTo>
                    <a:pt x="60843" y="3778"/>
                  </a:lnTo>
                  <a:lnTo>
                    <a:pt x="28964" y="19059"/>
                  </a:lnTo>
                  <a:lnTo>
                    <a:pt x="11983" y="31745"/>
                  </a:lnTo>
                  <a:lnTo>
                    <a:pt x="2877" y="51422"/>
                  </a:lnTo>
                  <a:lnTo>
                    <a:pt x="0" y="75765"/>
                  </a:lnTo>
                  <a:lnTo>
                    <a:pt x="6127" y="114608"/>
                  </a:lnTo>
                  <a:lnTo>
                    <a:pt x="16262" y="137773"/>
                  </a:lnTo>
                  <a:lnTo>
                    <a:pt x="31684" y="153528"/>
                  </a:lnTo>
                  <a:lnTo>
                    <a:pt x="40711" y="159367"/>
                  </a:lnTo>
                  <a:lnTo>
                    <a:pt x="60098" y="162735"/>
                  </a:lnTo>
                  <a:lnTo>
                    <a:pt x="100877" y="1605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52788" y="2211191"/>
              <a:ext cx="190570" cy="136664"/>
            </a:xfrm>
            <a:custGeom>
              <a:avLst/>
              <a:gdLst/>
              <a:ahLst/>
              <a:cxnLst/>
              <a:rect l="0" t="0" r="0" b="0"/>
              <a:pathLst>
                <a:path w="190570" h="136664">
                  <a:moveTo>
                    <a:pt x="64227" y="126135"/>
                  </a:moveTo>
                  <a:lnTo>
                    <a:pt x="102600" y="96827"/>
                  </a:lnTo>
                  <a:lnTo>
                    <a:pt x="118231" y="71048"/>
                  </a:lnTo>
                  <a:lnTo>
                    <a:pt x="124682" y="35593"/>
                  </a:lnTo>
                  <a:lnTo>
                    <a:pt x="122078" y="24830"/>
                  </a:lnTo>
                  <a:lnTo>
                    <a:pt x="109826" y="6631"/>
                  </a:lnTo>
                  <a:lnTo>
                    <a:pt x="100475" y="2012"/>
                  </a:lnTo>
                  <a:lnTo>
                    <a:pt x="77608" y="0"/>
                  </a:lnTo>
                  <a:lnTo>
                    <a:pt x="58086" y="6124"/>
                  </a:lnTo>
                  <a:lnTo>
                    <a:pt x="26489" y="29120"/>
                  </a:lnTo>
                  <a:lnTo>
                    <a:pt x="4823" y="60475"/>
                  </a:lnTo>
                  <a:lnTo>
                    <a:pt x="0" y="82915"/>
                  </a:lnTo>
                  <a:lnTo>
                    <a:pt x="352" y="93812"/>
                  </a:lnTo>
                  <a:lnTo>
                    <a:pt x="4097" y="102247"/>
                  </a:lnTo>
                  <a:lnTo>
                    <a:pt x="17615" y="114738"/>
                  </a:lnTo>
                  <a:lnTo>
                    <a:pt x="26134" y="117367"/>
                  </a:lnTo>
                  <a:lnTo>
                    <a:pt x="44957" y="117169"/>
                  </a:lnTo>
                  <a:lnTo>
                    <a:pt x="61902" y="110062"/>
                  </a:lnTo>
                  <a:lnTo>
                    <a:pt x="77232" y="97934"/>
                  </a:lnTo>
                  <a:lnTo>
                    <a:pt x="97846" y="71376"/>
                  </a:lnTo>
                  <a:lnTo>
                    <a:pt x="107635" y="51495"/>
                  </a:lnTo>
                  <a:lnTo>
                    <a:pt x="111883" y="49469"/>
                  </a:lnTo>
                  <a:lnTo>
                    <a:pt x="115885" y="52797"/>
                  </a:lnTo>
                  <a:lnTo>
                    <a:pt x="146968" y="110655"/>
                  </a:lnTo>
                  <a:lnTo>
                    <a:pt x="190569" y="1366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80263" y="2253098"/>
              <a:ext cx="127180" cy="174451"/>
            </a:xfrm>
            <a:custGeom>
              <a:avLst/>
              <a:gdLst/>
              <a:ahLst/>
              <a:cxnLst/>
              <a:rect l="0" t="0" r="0" b="0"/>
              <a:pathLst>
                <a:path w="127180" h="174451">
                  <a:moveTo>
                    <a:pt x="121063" y="10528"/>
                  </a:moveTo>
                  <a:lnTo>
                    <a:pt x="104295" y="4939"/>
                  </a:lnTo>
                  <a:lnTo>
                    <a:pt x="71512" y="7053"/>
                  </a:lnTo>
                  <a:lnTo>
                    <a:pt x="37751" y="20677"/>
                  </a:lnTo>
                  <a:lnTo>
                    <a:pt x="19305" y="39215"/>
                  </a:lnTo>
                  <a:lnTo>
                    <a:pt x="11111" y="50710"/>
                  </a:lnTo>
                  <a:lnTo>
                    <a:pt x="2006" y="79080"/>
                  </a:lnTo>
                  <a:lnTo>
                    <a:pt x="0" y="121697"/>
                  </a:lnTo>
                  <a:lnTo>
                    <a:pt x="1750" y="133774"/>
                  </a:lnTo>
                  <a:lnTo>
                    <a:pt x="13053" y="153432"/>
                  </a:lnTo>
                  <a:lnTo>
                    <a:pt x="20980" y="161949"/>
                  </a:lnTo>
                  <a:lnTo>
                    <a:pt x="42267" y="171413"/>
                  </a:lnTo>
                  <a:lnTo>
                    <a:pt x="66155" y="174450"/>
                  </a:lnTo>
                  <a:lnTo>
                    <a:pt x="88471" y="171900"/>
                  </a:lnTo>
                  <a:lnTo>
                    <a:pt x="106968" y="160628"/>
                  </a:lnTo>
                  <a:lnTo>
                    <a:pt x="115176" y="152709"/>
                  </a:lnTo>
                  <a:lnTo>
                    <a:pt x="124296" y="131432"/>
                  </a:lnTo>
                  <a:lnTo>
                    <a:pt x="127179" y="106377"/>
                  </a:lnTo>
                  <a:lnTo>
                    <a:pt x="121055" y="67134"/>
                  </a:lnTo>
                  <a:lnTo>
                    <a:pt x="104944" y="33930"/>
                  </a:lnTo>
                  <a:lnTo>
                    <a:pt x="789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19250" y="2196595"/>
              <a:ext cx="129476" cy="186558"/>
            </a:xfrm>
            <a:custGeom>
              <a:avLst/>
              <a:gdLst/>
              <a:ahLst/>
              <a:cxnLst/>
              <a:rect l="0" t="0" r="0" b="0"/>
              <a:pathLst>
                <a:path w="129476" h="186558">
                  <a:moveTo>
                    <a:pt x="3133" y="98617"/>
                  </a:moveTo>
                  <a:lnTo>
                    <a:pt x="52632" y="158210"/>
                  </a:lnTo>
                  <a:lnTo>
                    <a:pt x="67842" y="184904"/>
                  </a:lnTo>
                  <a:lnTo>
                    <a:pt x="68499" y="186557"/>
                  </a:lnTo>
                  <a:lnTo>
                    <a:pt x="27100" y="128131"/>
                  </a:lnTo>
                  <a:lnTo>
                    <a:pt x="187" y="66850"/>
                  </a:lnTo>
                  <a:lnTo>
                    <a:pt x="0" y="56382"/>
                  </a:lnTo>
                  <a:lnTo>
                    <a:pt x="6030" y="35392"/>
                  </a:lnTo>
                  <a:lnTo>
                    <a:pt x="19628" y="20604"/>
                  </a:lnTo>
                  <a:lnTo>
                    <a:pt x="50134" y="5702"/>
                  </a:lnTo>
                  <a:lnTo>
                    <a:pt x="74325" y="0"/>
                  </a:lnTo>
                  <a:lnTo>
                    <a:pt x="129475" y="3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42331" y="2221513"/>
              <a:ext cx="135021" cy="193268"/>
            </a:xfrm>
            <a:custGeom>
              <a:avLst/>
              <a:gdLst/>
              <a:ahLst/>
              <a:cxnLst/>
              <a:rect l="0" t="0" r="0" b="0"/>
              <a:pathLst>
                <a:path w="135021" h="193268">
                  <a:moveTo>
                    <a:pt x="101192" y="52642"/>
                  </a:moveTo>
                  <a:lnTo>
                    <a:pt x="90013" y="41464"/>
                  </a:lnTo>
                  <a:lnTo>
                    <a:pt x="72047" y="35976"/>
                  </a:lnTo>
                  <a:lnTo>
                    <a:pt x="60705" y="34512"/>
                  </a:lnTo>
                  <a:lnTo>
                    <a:pt x="41864" y="39125"/>
                  </a:lnTo>
                  <a:lnTo>
                    <a:pt x="25691" y="50144"/>
                  </a:lnTo>
                  <a:lnTo>
                    <a:pt x="10704" y="66740"/>
                  </a:lnTo>
                  <a:lnTo>
                    <a:pt x="2483" y="88933"/>
                  </a:lnTo>
                  <a:lnTo>
                    <a:pt x="0" y="114395"/>
                  </a:lnTo>
                  <a:lnTo>
                    <a:pt x="10946" y="177180"/>
                  </a:lnTo>
                  <a:lnTo>
                    <a:pt x="17632" y="184800"/>
                  </a:lnTo>
                  <a:lnTo>
                    <a:pt x="37538" y="193267"/>
                  </a:lnTo>
                  <a:lnTo>
                    <a:pt x="75052" y="192445"/>
                  </a:lnTo>
                  <a:lnTo>
                    <a:pt x="98933" y="181457"/>
                  </a:lnTo>
                  <a:lnTo>
                    <a:pt x="118906" y="164875"/>
                  </a:lnTo>
                  <a:lnTo>
                    <a:pt x="131681" y="145807"/>
                  </a:lnTo>
                  <a:lnTo>
                    <a:pt x="135020" y="125634"/>
                  </a:lnTo>
                  <a:lnTo>
                    <a:pt x="127631" y="84088"/>
                  </a:lnTo>
                  <a:lnTo>
                    <a:pt x="112666" y="52601"/>
                  </a:lnTo>
                  <a:lnTo>
                    <a:pt x="87824" y="26634"/>
                  </a:lnTo>
                  <a:lnTo>
                    <a:pt x="485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63429" y="2236431"/>
              <a:ext cx="132779" cy="167796"/>
            </a:xfrm>
            <a:custGeom>
              <a:avLst/>
              <a:gdLst/>
              <a:ahLst/>
              <a:cxnLst/>
              <a:rect l="0" t="0" r="0" b="0"/>
              <a:pathLst>
                <a:path w="132779" h="167796">
                  <a:moveTo>
                    <a:pt x="101193" y="27195"/>
                  </a:moveTo>
                  <a:lnTo>
                    <a:pt x="90014" y="10428"/>
                  </a:lnTo>
                  <a:lnTo>
                    <a:pt x="82042" y="5489"/>
                  </a:lnTo>
                  <a:lnTo>
                    <a:pt x="60706" y="0"/>
                  </a:lnTo>
                  <a:lnTo>
                    <a:pt x="50804" y="877"/>
                  </a:lnTo>
                  <a:lnTo>
                    <a:pt x="33564" y="8089"/>
                  </a:lnTo>
                  <a:lnTo>
                    <a:pt x="10705" y="30893"/>
                  </a:lnTo>
                  <a:lnTo>
                    <a:pt x="2485" y="53016"/>
                  </a:lnTo>
                  <a:lnTo>
                    <a:pt x="0" y="77276"/>
                  </a:lnTo>
                  <a:lnTo>
                    <a:pt x="10946" y="132143"/>
                  </a:lnTo>
                  <a:lnTo>
                    <a:pt x="16462" y="140444"/>
                  </a:lnTo>
                  <a:lnTo>
                    <a:pt x="31949" y="152788"/>
                  </a:lnTo>
                  <a:lnTo>
                    <a:pt x="60399" y="166314"/>
                  </a:lnTo>
                  <a:lnTo>
                    <a:pt x="80723" y="167795"/>
                  </a:lnTo>
                  <a:lnTo>
                    <a:pt x="132778" y="1535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32173" y="2236458"/>
              <a:ext cx="121962" cy="171098"/>
            </a:xfrm>
            <a:custGeom>
              <a:avLst/>
              <a:gdLst/>
              <a:ahLst/>
              <a:cxnLst/>
              <a:rect l="0" t="0" r="0" b="0"/>
              <a:pathLst>
                <a:path w="121962" h="171098">
                  <a:moveTo>
                    <a:pt x="37734" y="90340"/>
                  </a:moveTo>
                  <a:lnTo>
                    <a:pt x="55715" y="74698"/>
                  </a:lnTo>
                  <a:lnTo>
                    <a:pt x="101886" y="55496"/>
                  </a:lnTo>
                  <a:lnTo>
                    <a:pt x="107408" y="49563"/>
                  </a:lnTo>
                  <a:lnTo>
                    <a:pt x="109919" y="42098"/>
                  </a:lnTo>
                  <a:lnTo>
                    <a:pt x="110424" y="33612"/>
                  </a:lnTo>
                  <a:lnTo>
                    <a:pt x="104746" y="17944"/>
                  </a:lnTo>
                  <a:lnTo>
                    <a:pt x="99956" y="10490"/>
                  </a:lnTo>
                  <a:lnTo>
                    <a:pt x="92083" y="5521"/>
                  </a:lnTo>
                  <a:lnTo>
                    <a:pt x="70857" y="0"/>
                  </a:lnTo>
                  <a:lnTo>
                    <a:pt x="48946" y="3785"/>
                  </a:lnTo>
                  <a:lnTo>
                    <a:pt x="28679" y="14436"/>
                  </a:lnTo>
                  <a:lnTo>
                    <a:pt x="11872" y="30868"/>
                  </a:lnTo>
                  <a:lnTo>
                    <a:pt x="2843" y="52990"/>
                  </a:lnTo>
                  <a:lnTo>
                    <a:pt x="0" y="78419"/>
                  </a:lnTo>
                  <a:lnTo>
                    <a:pt x="6147" y="117873"/>
                  </a:lnTo>
                  <a:lnTo>
                    <a:pt x="16286" y="141181"/>
                  </a:lnTo>
                  <a:lnTo>
                    <a:pt x="31711" y="156999"/>
                  </a:lnTo>
                  <a:lnTo>
                    <a:pt x="40738" y="162856"/>
                  </a:lnTo>
                  <a:lnTo>
                    <a:pt x="75798" y="171097"/>
                  </a:lnTo>
                  <a:lnTo>
                    <a:pt x="121961" y="1640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31916" y="2278768"/>
              <a:ext cx="195961" cy="132322"/>
            </a:xfrm>
            <a:custGeom>
              <a:avLst/>
              <a:gdLst/>
              <a:ahLst/>
              <a:cxnLst/>
              <a:rect l="0" t="0" r="0" b="0"/>
              <a:pathLst>
                <a:path w="195961" h="132322">
                  <a:moveTo>
                    <a:pt x="80146" y="79615"/>
                  </a:moveTo>
                  <a:lnTo>
                    <a:pt x="94800" y="35652"/>
                  </a:lnTo>
                  <a:lnTo>
                    <a:pt x="94595" y="26910"/>
                  </a:lnTo>
                  <a:lnTo>
                    <a:pt x="88127" y="10957"/>
                  </a:lnTo>
                  <a:lnTo>
                    <a:pt x="80788" y="5767"/>
                  </a:lnTo>
                  <a:lnTo>
                    <a:pt x="60154" y="0"/>
                  </a:lnTo>
                  <a:lnTo>
                    <a:pt x="50441" y="802"/>
                  </a:lnTo>
                  <a:lnTo>
                    <a:pt x="33408" y="7932"/>
                  </a:lnTo>
                  <a:lnTo>
                    <a:pt x="10666" y="30690"/>
                  </a:lnTo>
                  <a:lnTo>
                    <a:pt x="2472" y="52801"/>
                  </a:lnTo>
                  <a:lnTo>
                    <a:pt x="0" y="77057"/>
                  </a:lnTo>
                  <a:lnTo>
                    <a:pt x="2802" y="99535"/>
                  </a:lnTo>
                  <a:lnTo>
                    <a:pt x="14185" y="118104"/>
                  </a:lnTo>
                  <a:lnTo>
                    <a:pt x="22135" y="126331"/>
                  </a:lnTo>
                  <a:lnTo>
                    <a:pt x="30943" y="130646"/>
                  </a:lnTo>
                  <a:lnTo>
                    <a:pt x="50089" y="132321"/>
                  </a:lnTo>
                  <a:lnTo>
                    <a:pt x="58939" y="128791"/>
                  </a:lnTo>
                  <a:lnTo>
                    <a:pt x="75010" y="115509"/>
                  </a:lnTo>
                  <a:lnTo>
                    <a:pt x="91623" y="88300"/>
                  </a:lnTo>
                  <a:lnTo>
                    <a:pt x="98325" y="84236"/>
                  </a:lnTo>
                  <a:lnTo>
                    <a:pt x="106304" y="83865"/>
                  </a:lnTo>
                  <a:lnTo>
                    <a:pt x="115132" y="85958"/>
                  </a:lnTo>
                  <a:lnTo>
                    <a:pt x="131180" y="97642"/>
                  </a:lnTo>
                  <a:lnTo>
                    <a:pt x="138735" y="105671"/>
                  </a:lnTo>
                  <a:lnTo>
                    <a:pt x="159608" y="114592"/>
                  </a:lnTo>
                  <a:lnTo>
                    <a:pt x="195960" y="1217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519587" y="2234968"/>
              <a:ext cx="229388" cy="228701"/>
            </a:xfrm>
            <a:custGeom>
              <a:avLst/>
              <a:gdLst/>
              <a:ahLst/>
              <a:cxnLst/>
              <a:rect l="0" t="0" r="0" b="0"/>
              <a:pathLst>
                <a:path w="229388" h="228701">
                  <a:moveTo>
                    <a:pt x="29346" y="102358"/>
                  </a:moveTo>
                  <a:lnTo>
                    <a:pt x="23756" y="119126"/>
                  </a:lnTo>
                  <a:lnTo>
                    <a:pt x="24688" y="157620"/>
                  </a:lnTo>
                  <a:lnTo>
                    <a:pt x="21561" y="159086"/>
                  </a:lnTo>
                  <a:lnTo>
                    <a:pt x="17138" y="157724"/>
                  </a:lnTo>
                  <a:lnTo>
                    <a:pt x="9102" y="140613"/>
                  </a:lnTo>
                  <a:lnTo>
                    <a:pt x="0" y="87558"/>
                  </a:lnTo>
                  <a:lnTo>
                    <a:pt x="4013" y="51569"/>
                  </a:lnTo>
                  <a:lnTo>
                    <a:pt x="12627" y="32602"/>
                  </a:lnTo>
                  <a:lnTo>
                    <a:pt x="18200" y="24269"/>
                  </a:lnTo>
                  <a:lnTo>
                    <a:pt x="33751" y="11890"/>
                  </a:lnTo>
                  <a:lnTo>
                    <a:pt x="53530" y="3658"/>
                  </a:lnTo>
                  <a:lnTo>
                    <a:pt x="77919" y="0"/>
                  </a:lnTo>
                  <a:lnTo>
                    <a:pt x="101236" y="7732"/>
                  </a:lnTo>
                  <a:lnTo>
                    <a:pt x="122128" y="22867"/>
                  </a:lnTo>
                  <a:lnTo>
                    <a:pt x="168074" y="74481"/>
                  </a:lnTo>
                  <a:lnTo>
                    <a:pt x="195692" y="129493"/>
                  </a:lnTo>
                  <a:lnTo>
                    <a:pt x="214240" y="182414"/>
                  </a:lnTo>
                  <a:lnTo>
                    <a:pt x="229387" y="228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706686" y="385100"/>
            <a:ext cx="4957853" cy="498999"/>
            <a:chOff x="1706686" y="385100"/>
            <a:chExt cx="4957853" cy="498999"/>
          </a:xfrm>
        </p:grpSpPr>
        <p:sp>
          <p:nvSpPr>
            <p:cNvPr id="123" name="Freeform 122"/>
            <p:cNvSpPr/>
            <p:nvPr/>
          </p:nvSpPr>
          <p:spPr>
            <a:xfrm>
              <a:off x="1706686" y="385100"/>
              <a:ext cx="198973" cy="498999"/>
            </a:xfrm>
            <a:custGeom>
              <a:avLst/>
              <a:gdLst/>
              <a:ahLst/>
              <a:cxnLst/>
              <a:rect l="0" t="0" r="0" b="0"/>
              <a:pathLst>
                <a:path w="198973" h="498999">
                  <a:moveTo>
                    <a:pt x="72630" y="25511"/>
                  </a:moveTo>
                  <a:lnTo>
                    <a:pt x="61451" y="36689"/>
                  </a:lnTo>
                  <a:lnTo>
                    <a:pt x="48910" y="65998"/>
                  </a:lnTo>
                  <a:lnTo>
                    <a:pt x="42598" y="127398"/>
                  </a:lnTo>
                  <a:lnTo>
                    <a:pt x="40335" y="184381"/>
                  </a:lnTo>
                  <a:lnTo>
                    <a:pt x="33945" y="240000"/>
                  </a:lnTo>
                  <a:lnTo>
                    <a:pt x="30362" y="296904"/>
                  </a:lnTo>
                  <a:lnTo>
                    <a:pt x="22383" y="355590"/>
                  </a:lnTo>
                  <a:lnTo>
                    <a:pt x="14871" y="417225"/>
                  </a:lnTo>
                  <a:lnTo>
                    <a:pt x="9358" y="473290"/>
                  </a:lnTo>
                  <a:lnTo>
                    <a:pt x="4345" y="497095"/>
                  </a:lnTo>
                  <a:lnTo>
                    <a:pt x="2540" y="498998"/>
                  </a:lnTo>
                  <a:lnTo>
                    <a:pt x="0" y="472560"/>
                  </a:lnTo>
                  <a:lnTo>
                    <a:pt x="417" y="423132"/>
                  </a:lnTo>
                  <a:lnTo>
                    <a:pt x="7326" y="360203"/>
                  </a:lnTo>
                  <a:lnTo>
                    <a:pt x="11946" y="309123"/>
                  </a:lnTo>
                  <a:lnTo>
                    <a:pt x="20724" y="256943"/>
                  </a:lnTo>
                  <a:lnTo>
                    <a:pt x="30734" y="204438"/>
                  </a:lnTo>
                  <a:lnTo>
                    <a:pt x="41109" y="151836"/>
                  </a:lnTo>
                  <a:lnTo>
                    <a:pt x="48472" y="102325"/>
                  </a:lnTo>
                  <a:lnTo>
                    <a:pt x="56549" y="43674"/>
                  </a:lnTo>
                  <a:lnTo>
                    <a:pt x="66045" y="6716"/>
                  </a:lnTo>
                  <a:lnTo>
                    <a:pt x="71750" y="1283"/>
                  </a:lnTo>
                  <a:lnTo>
                    <a:pt x="79062" y="0"/>
                  </a:lnTo>
                  <a:lnTo>
                    <a:pt x="87446" y="1485"/>
                  </a:lnTo>
                  <a:lnTo>
                    <a:pt x="94206" y="7154"/>
                  </a:lnTo>
                  <a:lnTo>
                    <a:pt x="109308" y="37489"/>
                  </a:lnTo>
                  <a:lnTo>
                    <a:pt x="124892" y="92781"/>
                  </a:lnTo>
                  <a:lnTo>
                    <a:pt x="139235" y="148503"/>
                  </a:lnTo>
                  <a:lnTo>
                    <a:pt x="149816" y="199213"/>
                  </a:lnTo>
                  <a:lnTo>
                    <a:pt x="154771" y="258692"/>
                  </a:lnTo>
                  <a:lnTo>
                    <a:pt x="161829" y="315180"/>
                  </a:lnTo>
                  <a:lnTo>
                    <a:pt x="174694" y="377094"/>
                  </a:lnTo>
                  <a:lnTo>
                    <a:pt x="188500" y="421213"/>
                  </a:lnTo>
                  <a:lnTo>
                    <a:pt x="198972" y="446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37202" y="68435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71850" y="7866"/>
                  </a:lnTo>
                  <a:lnTo>
                    <a:pt x="18719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44689" y="523090"/>
              <a:ext cx="183801" cy="232154"/>
            </a:xfrm>
            <a:custGeom>
              <a:avLst/>
              <a:gdLst/>
              <a:ahLst/>
              <a:cxnLst/>
              <a:rect l="0" t="0" r="0" b="0"/>
              <a:pathLst>
                <a:path w="183801" h="232154">
                  <a:moveTo>
                    <a:pt x="118937" y="55977"/>
                  </a:moveTo>
                  <a:lnTo>
                    <a:pt x="109362" y="31930"/>
                  </a:lnTo>
                  <a:lnTo>
                    <a:pt x="98694" y="17603"/>
                  </a:lnTo>
                  <a:lnTo>
                    <a:pt x="73945" y="1973"/>
                  </a:lnTo>
                  <a:lnTo>
                    <a:pt x="54487" y="0"/>
                  </a:lnTo>
                  <a:lnTo>
                    <a:pt x="35311" y="4192"/>
                  </a:lnTo>
                  <a:lnTo>
                    <a:pt x="18989" y="13854"/>
                  </a:lnTo>
                  <a:lnTo>
                    <a:pt x="7056" y="29067"/>
                  </a:lnTo>
                  <a:lnTo>
                    <a:pt x="2235" y="38037"/>
                  </a:lnTo>
                  <a:lnTo>
                    <a:pt x="0" y="57362"/>
                  </a:lnTo>
                  <a:lnTo>
                    <a:pt x="4075" y="76480"/>
                  </a:lnTo>
                  <a:lnTo>
                    <a:pt x="13685" y="92775"/>
                  </a:lnTo>
                  <a:lnTo>
                    <a:pt x="28875" y="104697"/>
                  </a:lnTo>
                  <a:lnTo>
                    <a:pt x="84677" y="125650"/>
                  </a:lnTo>
                  <a:lnTo>
                    <a:pt x="139642" y="143646"/>
                  </a:lnTo>
                  <a:lnTo>
                    <a:pt x="165887" y="159812"/>
                  </a:lnTo>
                  <a:lnTo>
                    <a:pt x="178018" y="175825"/>
                  </a:lnTo>
                  <a:lnTo>
                    <a:pt x="182891" y="185009"/>
                  </a:lnTo>
                  <a:lnTo>
                    <a:pt x="183800" y="193471"/>
                  </a:lnTo>
                  <a:lnTo>
                    <a:pt x="178571" y="209112"/>
                  </a:lnTo>
                  <a:lnTo>
                    <a:pt x="165328" y="220743"/>
                  </a:lnTo>
                  <a:lnTo>
                    <a:pt x="146575" y="228642"/>
                  </a:lnTo>
                  <a:lnTo>
                    <a:pt x="122642" y="232153"/>
                  </a:lnTo>
                  <a:lnTo>
                    <a:pt x="82861" y="222951"/>
                  </a:lnTo>
                  <a:lnTo>
                    <a:pt x="34710" y="192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9969" y="635341"/>
              <a:ext cx="210570" cy="143768"/>
            </a:xfrm>
            <a:custGeom>
              <a:avLst/>
              <a:gdLst/>
              <a:ahLst/>
              <a:cxnLst/>
              <a:rect l="0" t="0" r="0" b="0"/>
              <a:pathLst>
                <a:path w="210570" h="143768">
                  <a:moveTo>
                    <a:pt x="0" y="59539"/>
                  </a:moveTo>
                  <a:lnTo>
                    <a:pt x="3119" y="102231"/>
                  </a:lnTo>
                  <a:lnTo>
                    <a:pt x="6065" y="114778"/>
                  </a:lnTo>
                  <a:lnTo>
                    <a:pt x="1029" y="72807"/>
                  </a:lnTo>
                  <a:lnTo>
                    <a:pt x="5894" y="33705"/>
                  </a:lnTo>
                  <a:lnTo>
                    <a:pt x="14708" y="12572"/>
                  </a:lnTo>
                  <a:lnTo>
                    <a:pt x="20333" y="3662"/>
                  </a:lnTo>
                  <a:lnTo>
                    <a:pt x="26424" y="61"/>
                  </a:lnTo>
                  <a:lnTo>
                    <a:pt x="32823" y="0"/>
                  </a:lnTo>
                  <a:lnTo>
                    <a:pt x="39430" y="2299"/>
                  </a:lnTo>
                  <a:lnTo>
                    <a:pt x="59906" y="22302"/>
                  </a:lnTo>
                  <a:lnTo>
                    <a:pt x="87142" y="81024"/>
                  </a:lnTo>
                  <a:lnTo>
                    <a:pt x="89680" y="83221"/>
                  </a:lnTo>
                  <a:lnTo>
                    <a:pt x="91372" y="80007"/>
                  </a:lnTo>
                  <a:lnTo>
                    <a:pt x="99677" y="41225"/>
                  </a:lnTo>
                  <a:lnTo>
                    <a:pt x="114801" y="13299"/>
                  </a:lnTo>
                  <a:lnTo>
                    <a:pt x="123327" y="8825"/>
                  </a:lnTo>
                  <a:lnTo>
                    <a:pt x="145279" y="6974"/>
                  </a:lnTo>
                  <a:lnTo>
                    <a:pt x="155344" y="10458"/>
                  </a:lnTo>
                  <a:lnTo>
                    <a:pt x="172767" y="23687"/>
                  </a:lnTo>
                  <a:lnTo>
                    <a:pt x="190140" y="56455"/>
                  </a:lnTo>
                  <a:lnTo>
                    <a:pt x="201857" y="116989"/>
                  </a:lnTo>
                  <a:lnTo>
                    <a:pt x="210569" y="143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77024" y="663403"/>
              <a:ext cx="186728" cy="126235"/>
            </a:xfrm>
            <a:custGeom>
              <a:avLst/>
              <a:gdLst/>
              <a:ahLst/>
              <a:cxnLst/>
              <a:rect l="0" t="0" r="0" b="0"/>
              <a:pathLst>
                <a:path w="186728" h="126235">
                  <a:moveTo>
                    <a:pt x="60385" y="84120"/>
                  </a:moveTo>
                  <a:lnTo>
                    <a:pt x="71563" y="67352"/>
                  </a:lnTo>
                  <a:lnTo>
                    <a:pt x="78515" y="34568"/>
                  </a:lnTo>
                  <a:lnTo>
                    <a:pt x="73902" y="14914"/>
                  </a:lnTo>
                  <a:lnTo>
                    <a:pt x="69396" y="6397"/>
                  </a:lnTo>
                  <a:lnTo>
                    <a:pt x="62883" y="1889"/>
                  </a:lnTo>
                  <a:lnTo>
                    <a:pt x="46287" y="0"/>
                  </a:lnTo>
                  <a:lnTo>
                    <a:pt x="30333" y="6179"/>
                  </a:lnTo>
                  <a:lnTo>
                    <a:pt x="22803" y="11102"/>
                  </a:lnTo>
                  <a:lnTo>
                    <a:pt x="11316" y="25931"/>
                  </a:lnTo>
                  <a:lnTo>
                    <a:pt x="3482" y="45390"/>
                  </a:lnTo>
                  <a:lnTo>
                    <a:pt x="0" y="69636"/>
                  </a:lnTo>
                  <a:lnTo>
                    <a:pt x="4691" y="92890"/>
                  </a:lnTo>
                  <a:lnTo>
                    <a:pt x="9218" y="104005"/>
                  </a:lnTo>
                  <a:lnTo>
                    <a:pt x="16915" y="111415"/>
                  </a:lnTo>
                  <a:lnTo>
                    <a:pt x="37945" y="119647"/>
                  </a:lnTo>
                  <a:lnTo>
                    <a:pt x="47765" y="119503"/>
                  </a:lnTo>
                  <a:lnTo>
                    <a:pt x="64915" y="113104"/>
                  </a:lnTo>
                  <a:lnTo>
                    <a:pt x="87723" y="90758"/>
                  </a:lnTo>
                  <a:lnTo>
                    <a:pt x="103710" y="61910"/>
                  </a:lnTo>
                  <a:lnTo>
                    <a:pt x="107986" y="59955"/>
                  </a:lnTo>
                  <a:lnTo>
                    <a:pt x="112006" y="63330"/>
                  </a:lnTo>
                  <a:lnTo>
                    <a:pt x="132453" y="96781"/>
                  </a:lnTo>
                  <a:lnTo>
                    <a:pt x="148567" y="110414"/>
                  </a:lnTo>
                  <a:lnTo>
                    <a:pt x="171131" y="121547"/>
                  </a:lnTo>
                  <a:lnTo>
                    <a:pt x="186727" y="126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78742" y="442196"/>
              <a:ext cx="27124" cy="347442"/>
            </a:xfrm>
            <a:custGeom>
              <a:avLst/>
              <a:gdLst/>
              <a:ahLst/>
              <a:cxnLst/>
              <a:rect l="0" t="0" r="0" b="0"/>
              <a:pathLst>
                <a:path w="27124" h="347442">
                  <a:moveTo>
                    <a:pt x="6066" y="0"/>
                  </a:moveTo>
                  <a:lnTo>
                    <a:pt x="0" y="35962"/>
                  </a:lnTo>
                  <a:lnTo>
                    <a:pt x="3749" y="87475"/>
                  </a:lnTo>
                  <a:lnTo>
                    <a:pt x="6549" y="137963"/>
                  </a:lnTo>
                  <a:lnTo>
                    <a:pt x="14263" y="197008"/>
                  </a:lnTo>
                  <a:lnTo>
                    <a:pt x="15903" y="251785"/>
                  </a:lnTo>
                  <a:lnTo>
                    <a:pt x="19509" y="301941"/>
                  </a:lnTo>
                  <a:lnTo>
                    <a:pt x="2712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90093" y="442196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17073"/>
                  </a:lnTo>
                  <a:lnTo>
                    <a:pt x="10443" y="279272"/>
                  </a:lnTo>
                  <a:lnTo>
                    <a:pt x="11673" y="318924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32207" y="601242"/>
              <a:ext cx="115814" cy="170311"/>
            </a:xfrm>
            <a:custGeom>
              <a:avLst/>
              <a:gdLst/>
              <a:ahLst/>
              <a:cxnLst/>
              <a:rect l="0" t="0" r="0" b="0"/>
              <a:pathLst>
                <a:path w="115814" h="170311">
                  <a:moveTo>
                    <a:pt x="0" y="146281"/>
                  </a:moveTo>
                  <a:lnTo>
                    <a:pt x="5589" y="129513"/>
                  </a:lnTo>
                  <a:lnTo>
                    <a:pt x="17692" y="115042"/>
                  </a:lnTo>
                  <a:lnTo>
                    <a:pt x="74328" y="72612"/>
                  </a:lnTo>
                  <a:lnTo>
                    <a:pt x="92696" y="57387"/>
                  </a:lnTo>
                  <a:lnTo>
                    <a:pt x="104759" y="38922"/>
                  </a:lnTo>
                  <a:lnTo>
                    <a:pt x="106104" y="29085"/>
                  </a:lnTo>
                  <a:lnTo>
                    <a:pt x="101360" y="8796"/>
                  </a:lnTo>
                  <a:lnTo>
                    <a:pt x="94479" y="3152"/>
                  </a:lnTo>
                  <a:lnTo>
                    <a:pt x="74356" y="0"/>
                  </a:lnTo>
                  <a:lnTo>
                    <a:pt x="56054" y="5618"/>
                  </a:lnTo>
                  <a:lnTo>
                    <a:pt x="47898" y="10391"/>
                  </a:lnTo>
                  <a:lnTo>
                    <a:pt x="35716" y="28174"/>
                  </a:lnTo>
                  <a:lnTo>
                    <a:pt x="27572" y="52845"/>
                  </a:lnTo>
                  <a:lnTo>
                    <a:pt x="24157" y="97279"/>
                  </a:lnTo>
                  <a:lnTo>
                    <a:pt x="27504" y="122163"/>
                  </a:lnTo>
                  <a:lnTo>
                    <a:pt x="36011" y="141801"/>
                  </a:lnTo>
                  <a:lnTo>
                    <a:pt x="41554" y="150313"/>
                  </a:lnTo>
                  <a:lnTo>
                    <a:pt x="57073" y="162891"/>
                  </a:lnTo>
                  <a:lnTo>
                    <a:pt x="66125" y="167883"/>
                  </a:lnTo>
                  <a:lnTo>
                    <a:pt x="85541" y="170310"/>
                  </a:lnTo>
                  <a:lnTo>
                    <a:pt x="115813" y="167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85472" y="597015"/>
              <a:ext cx="162591" cy="175151"/>
            </a:xfrm>
            <a:custGeom>
              <a:avLst/>
              <a:gdLst/>
              <a:ahLst/>
              <a:cxnLst/>
              <a:rect l="0" t="0" r="0" b="0"/>
              <a:pathLst>
                <a:path w="162591" h="175151">
                  <a:moveTo>
                    <a:pt x="25719" y="87337"/>
                  </a:moveTo>
                  <a:lnTo>
                    <a:pt x="28839" y="130029"/>
                  </a:lnTo>
                  <a:lnTo>
                    <a:pt x="40374" y="171679"/>
                  </a:lnTo>
                  <a:lnTo>
                    <a:pt x="40168" y="175150"/>
                  </a:lnTo>
                  <a:lnTo>
                    <a:pt x="37692" y="173955"/>
                  </a:lnTo>
                  <a:lnTo>
                    <a:pt x="29871" y="163269"/>
                  </a:lnTo>
                  <a:lnTo>
                    <a:pt x="8228" y="106496"/>
                  </a:lnTo>
                  <a:lnTo>
                    <a:pt x="0" y="69357"/>
                  </a:lnTo>
                  <a:lnTo>
                    <a:pt x="1810" y="46590"/>
                  </a:lnTo>
                  <a:lnTo>
                    <a:pt x="6271" y="37946"/>
                  </a:lnTo>
                  <a:lnTo>
                    <a:pt x="20585" y="25221"/>
                  </a:lnTo>
                  <a:lnTo>
                    <a:pt x="76877" y="3710"/>
                  </a:lnTo>
                  <a:lnTo>
                    <a:pt x="87900" y="0"/>
                  </a:lnTo>
                  <a:lnTo>
                    <a:pt x="148710" y="1891"/>
                  </a:lnTo>
                  <a:lnTo>
                    <a:pt x="162590" y="3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15418" y="548868"/>
              <a:ext cx="153785" cy="230241"/>
            </a:xfrm>
            <a:custGeom>
              <a:avLst/>
              <a:gdLst/>
              <a:ahLst/>
              <a:cxnLst/>
              <a:rect l="0" t="0" r="0" b="0"/>
              <a:pathLst>
                <a:path w="153785" h="230241">
                  <a:moveTo>
                    <a:pt x="69556" y="114427"/>
                  </a:moveTo>
                  <a:lnTo>
                    <a:pt x="75622" y="81975"/>
                  </a:lnTo>
                  <a:lnTo>
                    <a:pt x="64996" y="24496"/>
                  </a:lnTo>
                  <a:lnTo>
                    <a:pt x="59497" y="14698"/>
                  </a:lnTo>
                  <a:lnTo>
                    <a:pt x="44028" y="693"/>
                  </a:lnTo>
                  <a:lnTo>
                    <a:pt x="36160" y="0"/>
                  </a:lnTo>
                  <a:lnTo>
                    <a:pt x="28575" y="3047"/>
                  </a:lnTo>
                  <a:lnTo>
                    <a:pt x="21178" y="8588"/>
                  </a:lnTo>
                  <a:lnTo>
                    <a:pt x="9840" y="30343"/>
                  </a:lnTo>
                  <a:lnTo>
                    <a:pt x="0" y="78595"/>
                  </a:lnTo>
                  <a:lnTo>
                    <a:pt x="204" y="134226"/>
                  </a:lnTo>
                  <a:lnTo>
                    <a:pt x="4554" y="184634"/>
                  </a:lnTo>
                  <a:lnTo>
                    <a:pt x="5164" y="199836"/>
                  </a:lnTo>
                  <a:lnTo>
                    <a:pt x="9080" y="211141"/>
                  </a:lnTo>
                  <a:lnTo>
                    <a:pt x="22791" y="226821"/>
                  </a:lnTo>
                  <a:lnTo>
                    <a:pt x="30190" y="229131"/>
                  </a:lnTo>
                  <a:lnTo>
                    <a:pt x="37463" y="228331"/>
                  </a:lnTo>
                  <a:lnTo>
                    <a:pt x="44651" y="225458"/>
                  </a:lnTo>
                  <a:lnTo>
                    <a:pt x="55757" y="212907"/>
                  </a:lnTo>
                  <a:lnTo>
                    <a:pt x="72419" y="170664"/>
                  </a:lnTo>
                  <a:lnTo>
                    <a:pt x="79740" y="118213"/>
                  </a:lnTo>
                  <a:lnTo>
                    <a:pt x="82194" y="116951"/>
                  </a:lnTo>
                  <a:lnTo>
                    <a:pt x="85000" y="119619"/>
                  </a:lnTo>
                  <a:lnTo>
                    <a:pt x="104774" y="177514"/>
                  </a:lnTo>
                  <a:lnTo>
                    <a:pt x="120805" y="203569"/>
                  </a:lnTo>
                  <a:lnTo>
                    <a:pt x="153784" y="230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811316" y="579067"/>
              <a:ext cx="94757" cy="174198"/>
            </a:xfrm>
            <a:custGeom>
              <a:avLst/>
              <a:gdLst/>
              <a:ahLst/>
              <a:cxnLst/>
              <a:rect l="0" t="0" r="0" b="0"/>
              <a:pathLst>
                <a:path w="94757" h="174198">
                  <a:moveTo>
                    <a:pt x="0" y="73699"/>
                  </a:moveTo>
                  <a:lnTo>
                    <a:pt x="17958" y="127574"/>
                  </a:lnTo>
                  <a:lnTo>
                    <a:pt x="29367" y="157123"/>
                  </a:lnTo>
                  <a:lnTo>
                    <a:pt x="40738" y="173557"/>
                  </a:lnTo>
                  <a:lnTo>
                    <a:pt x="42366" y="174197"/>
                  </a:lnTo>
                  <a:lnTo>
                    <a:pt x="24434" y="117916"/>
                  </a:lnTo>
                  <a:lnTo>
                    <a:pt x="12590" y="57858"/>
                  </a:lnTo>
                  <a:lnTo>
                    <a:pt x="17684" y="37023"/>
                  </a:lnTo>
                  <a:lnTo>
                    <a:pt x="22318" y="28192"/>
                  </a:lnTo>
                  <a:lnTo>
                    <a:pt x="36825" y="15259"/>
                  </a:lnTo>
                  <a:lnTo>
                    <a:pt x="54971" y="67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48186" y="601438"/>
              <a:ext cx="126848" cy="159618"/>
            </a:xfrm>
            <a:custGeom>
              <a:avLst/>
              <a:gdLst/>
              <a:ahLst/>
              <a:cxnLst/>
              <a:rect l="0" t="0" r="0" b="0"/>
              <a:pathLst>
                <a:path w="126848" h="159618">
                  <a:moveTo>
                    <a:pt x="0" y="51328"/>
                  </a:moveTo>
                  <a:lnTo>
                    <a:pt x="17981" y="66969"/>
                  </a:lnTo>
                  <a:lnTo>
                    <a:pt x="34898" y="75048"/>
                  </a:lnTo>
                  <a:lnTo>
                    <a:pt x="57234" y="76298"/>
                  </a:lnTo>
                  <a:lnTo>
                    <a:pt x="104113" y="67569"/>
                  </a:lnTo>
                  <a:lnTo>
                    <a:pt x="112692" y="62155"/>
                  </a:lnTo>
                  <a:lnTo>
                    <a:pt x="125345" y="46782"/>
                  </a:lnTo>
                  <a:lnTo>
                    <a:pt x="126847" y="38939"/>
                  </a:lnTo>
                  <a:lnTo>
                    <a:pt x="125509" y="31370"/>
                  </a:lnTo>
                  <a:lnTo>
                    <a:pt x="122277" y="23985"/>
                  </a:lnTo>
                  <a:lnTo>
                    <a:pt x="100961" y="2412"/>
                  </a:lnTo>
                  <a:lnTo>
                    <a:pt x="91874" y="0"/>
                  </a:lnTo>
                  <a:lnTo>
                    <a:pt x="72418" y="3560"/>
                  </a:lnTo>
                  <a:lnTo>
                    <a:pt x="47324" y="18717"/>
                  </a:lnTo>
                  <a:lnTo>
                    <a:pt x="25071" y="38026"/>
                  </a:lnTo>
                  <a:lnTo>
                    <a:pt x="16992" y="61014"/>
                  </a:lnTo>
                  <a:lnTo>
                    <a:pt x="14571" y="88388"/>
                  </a:lnTo>
                  <a:lnTo>
                    <a:pt x="17395" y="112253"/>
                  </a:lnTo>
                  <a:lnTo>
                    <a:pt x="25669" y="131438"/>
                  </a:lnTo>
                  <a:lnTo>
                    <a:pt x="31150" y="139830"/>
                  </a:lnTo>
                  <a:lnTo>
                    <a:pt x="46600" y="152274"/>
                  </a:lnTo>
                  <a:lnTo>
                    <a:pt x="55633" y="157230"/>
                  </a:lnTo>
                  <a:lnTo>
                    <a:pt x="75029" y="159617"/>
                  </a:lnTo>
                  <a:lnTo>
                    <a:pt x="102560" y="154384"/>
                  </a:lnTo>
                  <a:lnTo>
                    <a:pt x="126342" y="146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137699" y="632885"/>
              <a:ext cx="168457" cy="153856"/>
            </a:xfrm>
            <a:custGeom>
              <a:avLst/>
              <a:gdLst/>
              <a:ahLst/>
              <a:cxnLst/>
              <a:rect l="0" t="0" r="0" b="0"/>
              <a:pathLst>
                <a:path w="168457" h="153856">
                  <a:moveTo>
                    <a:pt x="0" y="93581"/>
                  </a:moveTo>
                  <a:lnTo>
                    <a:pt x="16768" y="87992"/>
                  </a:lnTo>
                  <a:lnTo>
                    <a:pt x="28119" y="75889"/>
                  </a:lnTo>
                  <a:lnTo>
                    <a:pt x="50528" y="39523"/>
                  </a:lnTo>
                  <a:lnTo>
                    <a:pt x="54433" y="19252"/>
                  </a:lnTo>
                  <a:lnTo>
                    <a:pt x="53836" y="8934"/>
                  </a:lnTo>
                  <a:lnTo>
                    <a:pt x="49929" y="3224"/>
                  </a:lnTo>
                  <a:lnTo>
                    <a:pt x="43814" y="588"/>
                  </a:lnTo>
                  <a:lnTo>
                    <a:pt x="36229" y="0"/>
                  </a:lnTo>
                  <a:lnTo>
                    <a:pt x="30002" y="3118"/>
                  </a:lnTo>
                  <a:lnTo>
                    <a:pt x="19963" y="15940"/>
                  </a:lnTo>
                  <a:lnTo>
                    <a:pt x="7735" y="48479"/>
                  </a:lnTo>
                  <a:lnTo>
                    <a:pt x="2292" y="87756"/>
                  </a:lnTo>
                  <a:lnTo>
                    <a:pt x="6268" y="123441"/>
                  </a:lnTo>
                  <a:lnTo>
                    <a:pt x="14874" y="142337"/>
                  </a:lnTo>
                  <a:lnTo>
                    <a:pt x="20445" y="150651"/>
                  </a:lnTo>
                  <a:lnTo>
                    <a:pt x="27668" y="153855"/>
                  </a:lnTo>
                  <a:lnTo>
                    <a:pt x="35993" y="153651"/>
                  </a:lnTo>
                  <a:lnTo>
                    <a:pt x="45052" y="151175"/>
                  </a:lnTo>
                  <a:lnTo>
                    <a:pt x="52262" y="146015"/>
                  </a:lnTo>
                  <a:lnTo>
                    <a:pt x="63392" y="130923"/>
                  </a:lnTo>
                  <a:lnTo>
                    <a:pt x="76235" y="102695"/>
                  </a:lnTo>
                  <a:lnTo>
                    <a:pt x="81860" y="66516"/>
                  </a:lnTo>
                  <a:lnTo>
                    <a:pt x="84989" y="61499"/>
                  </a:lnTo>
                  <a:lnTo>
                    <a:pt x="89415" y="61665"/>
                  </a:lnTo>
                  <a:lnTo>
                    <a:pt x="94705" y="65284"/>
                  </a:lnTo>
                  <a:lnTo>
                    <a:pt x="103702" y="78665"/>
                  </a:lnTo>
                  <a:lnTo>
                    <a:pt x="107740" y="87146"/>
                  </a:lnTo>
                  <a:lnTo>
                    <a:pt x="121584" y="99690"/>
                  </a:lnTo>
                  <a:lnTo>
                    <a:pt x="168456" y="125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91126" y="642238"/>
              <a:ext cx="101666" cy="124999"/>
            </a:xfrm>
            <a:custGeom>
              <a:avLst/>
              <a:gdLst/>
              <a:ahLst/>
              <a:cxnLst/>
              <a:rect l="0" t="0" r="0" b="0"/>
              <a:pathLst>
                <a:path w="101666" h="124999">
                  <a:moveTo>
                    <a:pt x="88770" y="52642"/>
                  </a:moveTo>
                  <a:lnTo>
                    <a:pt x="79195" y="28596"/>
                  </a:lnTo>
                  <a:lnTo>
                    <a:pt x="68527" y="14269"/>
                  </a:lnTo>
                  <a:lnTo>
                    <a:pt x="61236" y="10682"/>
                  </a:lnTo>
                  <a:lnTo>
                    <a:pt x="43778" y="9817"/>
                  </a:lnTo>
                  <a:lnTo>
                    <a:pt x="14218" y="21496"/>
                  </a:lnTo>
                  <a:lnTo>
                    <a:pt x="7483" y="29538"/>
                  </a:lnTo>
                  <a:lnTo>
                    <a:pt x="0" y="50953"/>
                  </a:lnTo>
                  <a:lnTo>
                    <a:pt x="1377" y="83727"/>
                  </a:lnTo>
                  <a:lnTo>
                    <a:pt x="14783" y="115665"/>
                  </a:lnTo>
                  <a:lnTo>
                    <a:pt x="23067" y="121564"/>
                  </a:lnTo>
                  <a:lnTo>
                    <a:pt x="44751" y="124998"/>
                  </a:lnTo>
                  <a:lnTo>
                    <a:pt x="66867" y="119505"/>
                  </a:lnTo>
                  <a:lnTo>
                    <a:pt x="77677" y="114765"/>
                  </a:lnTo>
                  <a:lnTo>
                    <a:pt x="92809" y="100140"/>
                  </a:lnTo>
                  <a:lnTo>
                    <a:pt x="98481" y="91326"/>
                  </a:lnTo>
                  <a:lnTo>
                    <a:pt x="101665" y="72175"/>
                  </a:lnTo>
                  <a:lnTo>
                    <a:pt x="94177" y="31284"/>
                  </a:lnTo>
                  <a:lnTo>
                    <a:pt x="84934" y="16634"/>
                  </a:lnTo>
                  <a:lnTo>
                    <a:pt x="677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55165" y="450558"/>
              <a:ext cx="93188" cy="328551"/>
            </a:xfrm>
            <a:custGeom>
              <a:avLst/>
              <a:gdLst/>
              <a:ahLst/>
              <a:cxnLst/>
              <a:rect l="0" t="0" r="0" b="0"/>
              <a:pathLst>
                <a:path w="93188" h="328551">
                  <a:moveTo>
                    <a:pt x="30016" y="328550"/>
                  </a:moveTo>
                  <a:lnTo>
                    <a:pt x="30016" y="269934"/>
                  </a:lnTo>
                  <a:lnTo>
                    <a:pt x="21611" y="215759"/>
                  </a:lnTo>
                  <a:lnTo>
                    <a:pt x="8685" y="159998"/>
                  </a:lnTo>
                  <a:lnTo>
                    <a:pt x="456" y="103923"/>
                  </a:lnTo>
                  <a:lnTo>
                    <a:pt x="0" y="48956"/>
                  </a:lnTo>
                  <a:lnTo>
                    <a:pt x="4197" y="25302"/>
                  </a:lnTo>
                  <a:lnTo>
                    <a:pt x="9294" y="16420"/>
                  </a:lnTo>
                  <a:lnTo>
                    <a:pt x="24316" y="3433"/>
                  </a:lnTo>
                  <a:lnTo>
                    <a:pt x="45810" y="0"/>
                  </a:lnTo>
                  <a:lnTo>
                    <a:pt x="67451" y="2374"/>
                  </a:lnTo>
                  <a:lnTo>
                    <a:pt x="93187" y="12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32538" y="58959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90507" y="421139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5589" y="62093"/>
                  </a:lnTo>
                  <a:lnTo>
                    <a:pt x="9066" y="111205"/>
                  </a:lnTo>
                  <a:lnTo>
                    <a:pt x="17476" y="166636"/>
                  </a:lnTo>
                  <a:lnTo>
                    <a:pt x="20350" y="224552"/>
                  </a:lnTo>
                  <a:lnTo>
                    <a:pt x="26507" y="280793"/>
                  </a:lnTo>
                  <a:lnTo>
                    <a:pt x="30583" y="337829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077848" y="648748"/>
              <a:ext cx="175873" cy="150846"/>
            </a:xfrm>
            <a:custGeom>
              <a:avLst/>
              <a:gdLst/>
              <a:ahLst/>
              <a:cxnLst/>
              <a:rect l="0" t="0" r="0" b="0"/>
              <a:pathLst>
                <a:path w="175873" h="150846">
                  <a:moveTo>
                    <a:pt x="70586" y="98775"/>
                  </a:moveTo>
                  <a:lnTo>
                    <a:pt x="81765" y="82007"/>
                  </a:lnTo>
                  <a:lnTo>
                    <a:pt x="88717" y="49223"/>
                  </a:lnTo>
                  <a:lnTo>
                    <a:pt x="84104" y="26449"/>
                  </a:lnTo>
                  <a:lnTo>
                    <a:pt x="79598" y="15463"/>
                  </a:lnTo>
                  <a:lnTo>
                    <a:pt x="71915" y="8138"/>
                  </a:lnTo>
                  <a:lnTo>
                    <a:pt x="50900" y="0"/>
                  </a:lnTo>
                  <a:lnTo>
                    <a:pt x="41084" y="1340"/>
                  </a:lnTo>
                  <a:lnTo>
                    <a:pt x="23939" y="12186"/>
                  </a:lnTo>
                  <a:lnTo>
                    <a:pt x="11640" y="31825"/>
                  </a:lnTo>
                  <a:lnTo>
                    <a:pt x="3444" y="56151"/>
                  </a:lnTo>
                  <a:lnTo>
                    <a:pt x="0" y="96154"/>
                  </a:lnTo>
                  <a:lnTo>
                    <a:pt x="3340" y="123736"/>
                  </a:lnTo>
                  <a:lnTo>
                    <a:pt x="8208" y="134133"/>
                  </a:lnTo>
                  <a:lnTo>
                    <a:pt x="22975" y="148805"/>
                  </a:lnTo>
                  <a:lnTo>
                    <a:pt x="31827" y="150845"/>
                  </a:lnTo>
                  <a:lnTo>
                    <a:pt x="51021" y="146874"/>
                  </a:lnTo>
                  <a:lnTo>
                    <a:pt x="75968" y="131484"/>
                  </a:lnTo>
                  <a:lnTo>
                    <a:pt x="87796" y="112532"/>
                  </a:lnTo>
                  <a:lnTo>
                    <a:pt x="95783" y="88512"/>
                  </a:lnTo>
                  <a:lnTo>
                    <a:pt x="101449" y="56869"/>
                  </a:lnTo>
                  <a:lnTo>
                    <a:pt x="104029" y="56800"/>
                  </a:lnTo>
                  <a:lnTo>
                    <a:pt x="110017" y="66081"/>
                  </a:lnTo>
                  <a:lnTo>
                    <a:pt x="126511" y="97516"/>
                  </a:lnTo>
                  <a:lnTo>
                    <a:pt x="139895" y="111084"/>
                  </a:lnTo>
                  <a:lnTo>
                    <a:pt x="175872" y="130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74777" y="652740"/>
              <a:ext cx="147400" cy="139219"/>
            </a:xfrm>
            <a:custGeom>
              <a:avLst/>
              <a:gdLst/>
              <a:ahLst/>
              <a:cxnLst/>
              <a:rect l="0" t="0" r="0" b="0"/>
              <a:pathLst>
                <a:path w="147400" h="139219">
                  <a:moveTo>
                    <a:pt x="0" y="31612"/>
                  </a:moveTo>
                  <a:lnTo>
                    <a:pt x="11453" y="85756"/>
                  </a:lnTo>
                  <a:lnTo>
                    <a:pt x="25858" y="139218"/>
                  </a:lnTo>
                  <a:lnTo>
                    <a:pt x="23971" y="134419"/>
                  </a:lnTo>
                  <a:lnTo>
                    <a:pt x="18321" y="81617"/>
                  </a:lnTo>
                  <a:lnTo>
                    <a:pt x="15162" y="56176"/>
                  </a:lnTo>
                  <a:lnTo>
                    <a:pt x="17657" y="33171"/>
                  </a:lnTo>
                  <a:lnTo>
                    <a:pt x="25785" y="14367"/>
                  </a:lnTo>
                  <a:lnTo>
                    <a:pt x="31228" y="6077"/>
                  </a:lnTo>
                  <a:lnTo>
                    <a:pt x="38366" y="1721"/>
                  </a:lnTo>
                  <a:lnTo>
                    <a:pt x="55656" y="0"/>
                  </a:lnTo>
                  <a:lnTo>
                    <a:pt x="71919" y="6254"/>
                  </a:lnTo>
                  <a:lnTo>
                    <a:pt x="86946" y="18002"/>
                  </a:lnTo>
                  <a:lnTo>
                    <a:pt x="128612" y="74380"/>
                  </a:lnTo>
                  <a:lnTo>
                    <a:pt x="147399" y="126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02365" y="445027"/>
              <a:ext cx="172495" cy="355897"/>
            </a:xfrm>
            <a:custGeom>
              <a:avLst/>
              <a:gdLst/>
              <a:ahLst/>
              <a:cxnLst/>
              <a:rect l="0" t="0" r="0" b="0"/>
              <a:pathLst>
                <a:path w="172495" h="355897">
                  <a:moveTo>
                    <a:pt x="25096" y="270910"/>
                  </a:moveTo>
                  <a:lnTo>
                    <a:pt x="41863" y="259732"/>
                  </a:lnTo>
                  <a:lnTo>
                    <a:pt x="53215" y="244885"/>
                  </a:lnTo>
                  <a:lnTo>
                    <a:pt x="57880" y="236013"/>
                  </a:lnTo>
                  <a:lnTo>
                    <a:pt x="57480" y="228928"/>
                  </a:lnTo>
                  <a:lnTo>
                    <a:pt x="53704" y="223035"/>
                  </a:lnTo>
                  <a:lnTo>
                    <a:pt x="47678" y="217936"/>
                  </a:lnTo>
                  <a:lnTo>
                    <a:pt x="41320" y="216877"/>
                  </a:lnTo>
                  <a:lnTo>
                    <a:pt x="34742" y="218510"/>
                  </a:lnTo>
                  <a:lnTo>
                    <a:pt x="28017" y="221939"/>
                  </a:lnTo>
                  <a:lnTo>
                    <a:pt x="17425" y="235107"/>
                  </a:lnTo>
                  <a:lnTo>
                    <a:pt x="1094" y="272157"/>
                  </a:lnTo>
                  <a:lnTo>
                    <a:pt x="0" y="292521"/>
                  </a:lnTo>
                  <a:lnTo>
                    <a:pt x="4583" y="313271"/>
                  </a:lnTo>
                  <a:lnTo>
                    <a:pt x="14419" y="334191"/>
                  </a:lnTo>
                  <a:lnTo>
                    <a:pt x="29709" y="348948"/>
                  </a:lnTo>
                  <a:lnTo>
                    <a:pt x="38700" y="354521"/>
                  </a:lnTo>
                  <a:lnTo>
                    <a:pt x="47033" y="355896"/>
                  </a:lnTo>
                  <a:lnTo>
                    <a:pt x="54928" y="354474"/>
                  </a:lnTo>
                  <a:lnTo>
                    <a:pt x="69940" y="346654"/>
                  </a:lnTo>
                  <a:lnTo>
                    <a:pt x="84411" y="335380"/>
                  </a:lnTo>
                  <a:lnTo>
                    <a:pt x="105711" y="304700"/>
                  </a:lnTo>
                  <a:lnTo>
                    <a:pt x="118229" y="244006"/>
                  </a:lnTo>
                  <a:lnTo>
                    <a:pt x="126260" y="191839"/>
                  </a:lnTo>
                  <a:lnTo>
                    <a:pt x="129160" y="133618"/>
                  </a:lnTo>
                  <a:lnTo>
                    <a:pt x="128849" y="79973"/>
                  </a:lnTo>
                  <a:lnTo>
                    <a:pt x="118856" y="19331"/>
                  </a:lnTo>
                  <a:lnTo>
                    <a:pt x="115678" y="4925"/>
                  </a:lnTo>
                  <a:lnTo>
                    <a:pt x="112390" y="0"/>
                  </a:lnTo>
                  <a:lnTo>
                    <a:pt x="109028" y="1396"/>
                  </a:lnTo>
                  <a:lnTo>
                    <a:pt x="105617" y="7006"/>
                  </a:lnTo>
                  <a:lnTo>
                    <a:pt x="100817" y="42848"/>
                  </a:lnTo>
                  <a:lnTo>
                    <a:pt x="106430" y="100126"/>
                  </a:lnTo>
                  <a:lnTo>
                    <a:pt x="111871" y="163432"/>
                  </a:lnTo>
                  <a:lnTo>
                    <a:pt x="123865" y="221344"/>
                  </a:lnTo>
                  <a:lnTo>
                    <a:pt x="140975" y="280457"/>
                  </a:lnTo>
                  <a:lnTo>
                    <a:pt x="144463" y="291313"/>
                  </a:lnTo>
                  <a:lnTo>
                    <a:pt x="149128" y="298550"/>
                  </a:lnTo>
                  <a:lnTo>
                    <a:pt x="154577" y="303375"/>
                  </a:lnTo>
                  <a:lnTo>
                    <a:pt x="172494" y="3130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90714" y="463253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1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6331"/>
                  </a:lnTo>
                  <a:lnTo>
                    <a:pt x="12998" y="206978"/>
                  </a:lnTo>
                  <a:lnTo>
                    <a:pt x="19466" y="266013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906487" y="589595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11468" y="400082"/>
              <a:ext cx="163517" cy="336913"/>
            </a:xfrm>
            <a:custGeom>
              <a:avLst/>
              <a:gdLst/>
              <a:ahLst/>
              <a:cxnLst/>
              <a:rect l="0" t="0" r="0" b="0"/>
              <a:pathLst>
                <a:path w="163517" h="336913">
                  <a:moveTo>
                    <a:pt x="5589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2138" y="128916"/>
                  </a:lnTo>
                  <a:lnTo>
                    <a:pt x="16108" y="189106"/>
                  </a:lnTo>
                  <a:lnTo>
                    <a:pt x="23004" y="243335"/>
                  </a:lnTo>
                  <a:lnTo>
                    <a:pt x="29046" y="301054"/>
                  </a:lnTo>
                  <a:lnTo>
                    <a:pt x="31756" y="313007"/>
                  </a:lnTo>
                  <a:lnTo>
                    <a:pt x="33562" y="315126"/>
                  </a:lnTo>
                  <a:lnTo>
                    <a:pt x="36104" y="291333"/>
                  </a:lnTo>
                  <a:lnTo>
                    <a:pt x="42623" y="232789"/>
                  </a:lnTo>
                  <a:lnTo>
                    <a:pt x="57376" y="205975"/>
                  </a:lnTo>
                  <a:lnTo>
                    <a:pt x="63510" y="202828"/>
                  </a:lnTo>
                  <a:lnTo>
                    <a:pt x="69939" y="203069"/>
                  </a:lnTo>
                  <a:lnTo>
                    <a:pt x="76565" y="205569"/>
                  </a:lnTo>
                  <a:lnTo>
                    <a:pt x="117962" y="248505"/>
                  </a:lnTo>
                  <a:lnTo>
                    <a:pt x="150948" y="305884"/>
                  </a:lnTo>
                  <a:lnTo>
                    <a:pt x="16351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11892" y="600360"/>
              <a:ext cx="152606" cy="171331"/>
            </a:xfrm>
            <a:custGeom>
              <a:avLst/>
              <a:gdLst/>
              <a:ahLst/>
              <a:cxnLst/>
              <a:rect l="0" t="0" r="0" b="0"/>
              <a:pathLst>
                <a:path w="152606" h="171331">
                  <a:moveTo>
                    <a:pt x="89434" y="94520"/>
                  </a:moveTo>
                  <a:lnTo>
                    <a:pt x="83845" y="35904"/>
                  </a:lnTo>
                  <a:lnTo>
                    <a:pt x="74862" y="15436"/>
                  </a:lnTo>
                  <a:lnTo>
                    <a:pt x="69191" y="6702"/>
                  </a:lnTo>
                  <a:lnTo>
                    <a:pt x="60731" y="2050"/>
                  </a:lnTo>
                  <a:lnTo>
                    <a:pt x="38852" y="0"/>
                  </a:lnTo>
                  <a:lnTo>
                    <a:pt x="28807" y="4601"/>
                  </a:lnTo>
                  <a:lnTo>
                    <a:pt x="11406" y="22191"/>
                  </a:lnTo>
                  <a:lnTo>
                    <a:pt x="2112" y="48726"/>
                  </a:lnTo>
                  <a:lnTo>
                    <a:pt x="0" y="93430"/>
                  </a:lnTo>
                  <a:lnTo>
                    <a:pt x="5232" y="119772"/>
                  </a:lnTo>
                  <a:lnTo>
                    <a:pt x="15356" y="139279"/>
                  </a:lnTo>
                  <a:lnTo>
                    <a:pt x="21331" y="141907"/>
                  </a:lnTo>
                  <a:lnTo>
                    <a:pt x="27655" y="140149"/>
                  </a:lnTo>
                  <a:lnTo>
                    <a:pt x="34210" y="135468"/>
                  </a:lnTo>
                  <a:lnTo>
                    <a:pt x="44613" y="117789"/>
                  </a:lnTo>
                  <a:lnTo>
                    <a:pt x="49025" y="106523"/>
                  </a:lnTo>
                  <a:lnTo>
                    <a:pt x="50040" y="58113"/>
                  </a:lnTo>
                  <a:lnTo>
                    <a:pt x="71861" y="116322"/>
                  </a:lnTo>
                  <a:lnTo>
                    <a:pt x="97141" y="152249"/>
                  </a:lnTo>
                  <a:lnTo>
                    <a:pt x="123303" y="169077"/>
                  </a:lnTo>
                  <a:lnTo>
                    <a:pt x="130731" y="171131"/>
                  </a:lnTo>
                  <a:lnTo>
                    <a:pt x="136853" y="171330"/>
                  </a:lnTo>
                  <a:lnTo>
                    <a:pt x="152605" y="168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06611" y="44219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9065" y="58617"/>
                  </a:lnTo>
                  <a:lnTo>
                    <a:pt x="15685" y="110175"/>
                  </a:lnTo>
                  <a:lnTo>
                    <a:pt x="19465" y="158727"/>
                  </a:lnTo>
                  <a:lnTo>
                    <a:pt x="26175" y="213927"/>
                  </a:lnTo>
                  <a:lnTo>
                    <a:pt x="29983" y="269147"/>
                  </a:lnTo>
                  <a:lnTo>
                    <a:pt x="39708" y="325562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22383" y="536953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09703" y="4463"/>
                  </a:lnTo>
                  <a:lnTo>
                    <a:pt x="152224" y="9499"/>
                  </a:lnTo>
                  <a:lnTo>
                    <a:pt x="90597" y="10325"/>
                  </a:lnTo>
                  <a:lnTo>
                    <a:pt x="35270" y="73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48518" y="62118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16933" y="618408"/>
              <a:ext cx="94757" cy="87002"/>
            </a:xfrm>
            <a:custGeom>
              <a:avLst/>
              <a:gdLst/>
              <a:ahLst/>
              <a:cxnLst/>
              <a:rect l="0" t="0" r="0" b="0"/>
              <a:pathLst>
                <a:path w="94757" h="87002">
                  <a:moveTo>
                    <a:pt x="94756" y="13301"/>
                  </a:moveTo>
                  <a:lnTo>
                    <a:pt x="83577" y="2123"/>
                  </a:lnTo>
                  <a:lnTo>
                    <a:pt x="76775" y="0"/>
                  </a:lnTo>
                  <a:lnTo>
                    <a:pt x="59858" y="761"/>
                  </a:lnTo>
                  <a:lnTo>
                    <a:pt x="43761" y="8118"/>
                  </a:lnTo>
                  <a:lnTo>
                    <a:pt x="28808" y="20356"/>
                  </a:lnTo>
                  <a:lnTo>
                    <a:pt x="14363" y="37494"/>
                  </a:lnTo>
                  <a:lnTo>
                    <a:pt x="6384" y="56809"/>
                  </a:lnTo>
                  <a:lnTo>
                    <a:pt x="0" y="87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6906694" y="389554"/>
            <a:ext cx="2253099" cy="363253"/>
            <a:chOff x="6906694" y="389554"/>
            <a:chExt cx="2253099" cy="363253"/>
          </a:xfrm>
        </p:grpSpPr>
        <p:sp>
          <p:nvSpPr>
            <p:cNvPr id="152" name="Freeform 151"/>
            <p:cNvSpPr/>
            <p:nvPr/>
          </p:nvSpPr>
          <p:spPr>
            <a:xfrm>
              <a:off x="6906694" y="531666"/>
              <a:ext cx="94757" cy="186056"/>
            </a:xfrm>
            <a:custGeom>
              <a:avLst/>
              <a:gdLst/>
              <a:ahLst/>
              <a:cxnLst/>
              <a:rect l="0" t="0" r="0" b="0"/>
              <a:pathLst>
                <a:path w="94757" h="186056">
                  <a:moveTo>
                    <a:pt x="0" y="47401"/>
                  </a:moveTo>
                  <a:lnTo>
                    <a:pt x="3119" y="96332"/>
                  </a:lnTo>
                  <a:lnTo>
                    <a:pt x="14654" y="149873"/>
                  </a:lnTo>
                  <a:lnTo>
                    <a:pt x="24749" y="183438"/>
                  </a:lnTo>
                  <a:lnTo>
                    <a:pt x="27028" y="186055"/>
                  </a:lnTo>
                  <a:lnTo>
                    <a:pt x="28547" y="183121"/>
                  </a:lnTo>
                  <a:lnTo>
                    <a:pt x="29066" y="168552"/>
                  </a:lnTo>
                  <a:lnTo>
                    <a:pt x="16753" y="114828"/>
                  </a:lnTo>
                  <a:lnTo>
                    <a:pt x="3015" y="55370"/>
                  </a:lnTo>
                  <a:lnTo>
                    <a:pt x="2010" y="42185"/>
                  </a:lnTo>
                  <a:lnTo>
                    <a:pt x="7132" y="21296"/>
                  </a:lnTo>
                  <a:lnTo>
                    <a:pt x="11774" y="12450"/>
                  </a:lnTo>
                  <a:lnTo>
                    <a:pt x="19548" y="6553"/>
                  </a:lnTo>
                  <a:lnTo>
                    <a:pt x="40663" y="0"/>
                  </a:lnTo>
                  <a:lnTo>
                    <a:pt x="94756" y="5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22507" y="553476"/>
              <a:ext cx="157929" cy="194048"/>
            </a:xfrm>
            <a:custGeom>
              <a:avLst/>
              <a:gdLst/>
              <a:ahLst/>
              <a:cxnLst/>
              <a:rect l="0" t="0" r="0" b="0"/>
              <a:pathLst>
                <a:path w="157929" h="194048">
                  <a:moveTo>
                    <a:pt x="0" y="88762"/>
                  </a:moveTo>
                  <a:lnTo>
                    <a:pt x="16768" y="94351"/>
                  </a:lnTo>
                  <a:lnTo>
                    <a:pt x="34359" y="93976"/>
                  </a:lnTo>
                  <a:lnTo>
                    <a:pt x="74248" y="84203"/>
                  </a:lnTo>
                  <a:lnTo>
                    <a:pt x="99859" y="68824"/>
                  </a:lnTo>
                  <a:lnTo>
                    <a:pt x="111842" y="52994"/>
                  </a:lnTo>
                  <a:lnTo>
                    <a:pt x="116675" y="43860"/>
                  </a:lnTo>
                  <a:lnTo>
                    <a:pt x="118926" y="24352"/>
                  </a:lnTo>
                  <a:lnTo>
                    <a:pt x="117889" y="14236"/>
                  </a:lnTo>
                  <a:lnTo>
                    <a:pt x="112518" y="7493"/>
                  </a:lnTo>
                  <a:lnTo>
                    <a:pt x="94072" y="0"/>
                  </a:lnTo>
                  <a:lnTo>
                    <a:pt x="73396" y="2909"/>
                  </a:lnTo>
                  <a:lnTo>
                    <a:pt x="62969" y="6960"/>
                  </a:lnTo>
                  <a:lnTo>
                    <a:pt x="48264" y="20820"/>
                  </a:lnTo>
                  <a:lnTo>
                    <a:pt x="33408" y="51473"/>
                  </a:lnTo>
                  <a:lnTo>
                    <a:pt x="27716" y="75699"/>
                  </a:lnTo>
                  <a:lnTo>
                    <a:pt x="29086" y="98164"/>
                  </a:lnTo>
                  <a:lnTo>
                    <a:pt x="42024" y="136131"/>
                  </a:lnTo>
                  <a:lnTo>
                    <a:pt x="60675" y="165838"/>
                  </a:lnTo>
                  <a:lnTo>
                    <a:pt x="77269" y="178780"/>
                  </a:lnTo>
                  <a:lnTo>
                    <a:pt x="97513" y="187262"/>
                  </a:lnTo>
                  <a:lnTo>
                    <a:pt x="157928" y="194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03849" y="593183"/>
              <a:ext cx="145043" cy="159624"/>
            </a:xfrm>
            <a:custGeom>
              <a:avLst/>
              <a:gdLst/>
              <a:ahLst/>
              <a:cxnLst/>
              <a:rect l="0" t="0" r="0" b="0"/>
              <a:pathLst>
                <a:path w="145043" h="159624">
                  <a:moveTo>
                    <a:pt x="50285" y="112226"/>
                  </a:moveTo>
                  <a:lnTo>
                    <a:pt x="61464" y="101047"/>
                  </a:lnTo>
                  <a:lnTo>
                    <a:pt x="66952" y="83081"/>
                  </a:lnTo>
                  <a:lnTo>
                    <a:pt x="70475" y="33419"/>
                  </a:lnTo>
                  <a:lnTo>
                    <a:pt x="64718" y="12470"/>
                  </a:lnTo>
                  <a:lnTo>
                    <a:pt x="59907" y="3608"/>
                  </a:lnTo>
                  <a:lnTo>
                    <a:pt x="53190" y="40"/>
                  </a:lnTo>
                  <a:lnTo>
                    <a:pt x="45203" y="0"/>
                  </a:lnTo>
                  <a:lnTo>
                    <a:pt x="36369" y="2314"/>
                  </a:lnTo>
                  <a:lnTo>
                    <a:pt x="29310" y="7366"/>
                  </a:lnTo>
                  <a:lnTo>
                    <a:pt x="18346" y="22338"/>
                  </a:lnTo>
                  <a:lnTo>
                    <a:pt x="5597" y="50497"/>
                  </a:lnTo>
                  <a:lnTo>
                    <a:pt x="0" y="86657"/>
                  </a:lnTo>
                  <a:lnTo>
                    <a:pt x="3931" y="121417"/>
                  </a:lnTo>
                  <a:lnTo>
                    <a:pt x="18093" y="153944"/>
                  </a:lnTo>
                  <a:lnTo>
                    <a:pt x="24145" y="158755"/>
                  </a:lnTo>
                  <a:lnTo>
                    <a:pt x="30519" y="159623"/>
                  </a:lnTo>
                  <a:lnTo>
                    <a:pt x="37108" y="157862"/>
                  </a:lnTo>
                  <a:lnTo>
                    <a:pt x="50668" y="146547"/>
                  </a:lnTo>
                  <a:lnTo>
                    <a:pt x="63324" y="128649"/>
                  </a:lnTo>
                  <a:lnTo>
                    <a:pt x="75856" y="92266"/>
                  </a:lnTo>
                  <a:lnTo>
                    <a:pt x="80089" y="62378"/>
                  </a:lnTo>
                  <a:lnTo>
                    <a:pt x="83682" y="83548"/>
                  </a:lnTo>
                  <a:lnTo>
                    <a:pt x="92814" y="102990"/>
                  </a:lnTo>
                  <a:lnTo>
                    <a:pt x="116699" y="128077"/>
                  </a:lnTo>
                  <a:lnTo>
                    <a:pt x="123807" y="132152"/>
                  </a:lnTo>
                  <a:lnTo>
                    <a:pt x="129715" y="133698"/>
                  </a:lnTo>
                  <a:lnTo>
                    <a:pt x="145042" y="133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72954" y="577098"/>
              <a:ext cx="123337" cy="163626"/>
            </a:xfrm>
            <a:custGeom>
              <a:avLst/>
              <a:gdLst/>
              <a:ahLst/>
              <a:cxnLst/>
              <a:rect l="0" t="0" r="0" b="0"/>
              <a:pathLst>
                <a:path w="123337" h="163626">
                  <a:moveTo>
                    <a:pt x="70693" y="33554"/>
                  </a:moveTo>
                  <a:lnTo>
                    <a:pt x="65104" y="16787"/>
                  </a:lnTo>
                  <a:lnTo>
                    <a:pt x="53002" y="5435"/>
                  </a:lnTo>
                  <a:lnTo>
                    <a:pt x="44861" y="770"/>
                  </a:lnTo>
                  <a:lnTo>
                    <a:pt x="37094" y="0"/>
                  </a:lnTo>
                  <a:lnTo>
                    <a:pt x="22225" y="5383"/>
                  </a:lnTo>
                  <a:lnTo>
                    <a:pt x="10937" y="18694"/>
                  </a:lnTo>
                  <a:lnTo>
                    <a:pt x="3191" y="37478"/>
                  </a:lnTo>
                  <a:lnTo>
                    <a:pt x="0" y="73192"/>
                  </a:lnTo>
                  <a:lnTo>
                    <a:pt x="11889" y="127985"/>
                  </a:lnTo>
                  <a:lnTo>
                    <a:pt x="17453" y="136282"/>
                  </a:lnTo>
                  <a:lnTo>
                    <a:pt x="32993" y="148621"/>
                  </a:lnTo>
                  <a:lnTo>
                    <a:pt x="61473" y="162145"/>
                  </a:lnTo>
                  <a:lnTo>
                    <a:pt x="81804" y="163625"/>
                  </a:lnTo>
                  <a:lnTo>
                    <a:pt x="92138" y="162382"/>
                  </a:lnTo>
                  <a:lnTo>
                    <a:pt x="106741" y="154762"/>
                  </a:lnTo>
                  <a:lnTo>
                    <a:pt x="123336" y="138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11758" y="431668"/>
              <a:ext cx="258274" cy="315856"/>
            </a:xfrm>
            <a:custGeom>
              <a:avLst/>
              <a:gdLst/>
              <a:ahLst/>
              <a:cxnLst/>
              <a:rect l="0" t="0" r="0" b="0"/>
              <a:pathLst>
                <a:path w="258274" h="315856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6072" y="120510"/>
                  </a:lnTo>
                  <a:lnTo>
                    <a:pt x="13791" y="172317"/>
                  </a:lnTo>
                  <a:lnTo>
                    <a:pt x="22317" y="223542"/>
                  </a:lnTo>
                  <a:lnTo>
                    <a:pt x="25364" y="258347"/>
                  </a:lnTo>
                  <a:lnTo>
                    <a:pt x="28873" y="202291"/>
                  </a:lnTo>
                  <a:lnTo>
                    <a:pt x="37774" y="179984"/>
                  </a:lnTo>
                  <a:lnTo>
                    <a:pt x="44593" y="174972"/>
                  </a:lnTo>
                  <a:lnTo>
                    <a:pt x="52649" y="173970"/>
                  </a:lnTo>
                  <a:lnTo>
                    <a:pt x="61529" y="175641"/>
                  </a:lnTo>
                  <a:lnTo>
                    <a:pt x="77634" y="186857"/>
                  </a:lnTo>
                  <a:lnTo>
                    <a:pt x="91421" y="203540"/>
                  </a:lnTo>
                  <a:lnTo>
                    <a:pt x="117418" y="263520"/>
                  </a:lnTo>
                  <a:lnTo>
                    <a:pt x="124700" y="284406"/>
                  </a:lnTo>
                  <a:lnTo>
                    <a:pt x="128281" y="287870"/>
                  </a:lnTo>
                  <a:lnTo>
                    <a:pt x="131837" y="286670"/>
                  </a:lnTo>
                  <a:lnTo>
                    <a:pt x="138908" y="275978"/>
                  </a:lnTo>
                  <a:lnTo>
                    <a:pt x="145950" y="259527"/>
                  </a:lnTo>
                  <a:lnTo>
                    <a:pt x="159218" y="246757"/>
                  </a:lnTo>
                  <a:lnTo>
                    <a:pt x="189539" y="232990"/>
                  </a:lnTo>
                  <a:lnTo>
                    <a:pt x="236117" y="217858"/>
                  </a:lnTo>
                  <a:lnTo>
                    <a:pt x="243502" y="210749"/>
                  </a:lnTo>
                  <a:lnTo>
                    <a:pt x="251708" y="190373"/>
                  </a:lnTo>
                  <a:lnTo>
                    <a:pt x="249117" y="168838"/>
                  </a:lnTo>
                  <a:lnTo>
                    <a:pt x="245149" y="158182"/>
                  </a:lnTo>
                  <a:lnTo>
                    <a:pt x="231383" y="143223"/>
                  </a:lnTo>
                  <a:lnTo>
                    <a:pt x="222799" y="137596"/>
                  </a:lnTo>
                  <a:lnTo>
                    <a:pt x="213567" y="136184"/>
                  </a:lnTo>
                  <a:lnTo>
                    <a:pt x="193950" y="140855"/>
                  </a:lnTo>
                  <a:lnTo>
                    <a:pt x="176653" y="153849"/>
                  </a:lnTo>
                  <a:lnTo>
                    <a:pt x="168764" y="162228"/>
                  </a:lnTo>
                  <a:lnTo>
                    <a:pt x="160000" y="187135"/>
                  </a:lnTo>
                  <a:lnTo>
                    <a:pt x="157274" y="215362"/>
                  </a:lnTo>
                  <a:lnTo>
                    <a:pt x="159962" y="239606"/>
                  </a:lnTo>
                  <a:lnTo>
                    <a:pt x="173641" y="272985"/>
                  </a:lnTo>
                  <a:lnTo>
                    <a:pt x="189074" y="288223"/>
                  </a:lnTo>
                  <a:lnTo>
                    <a:pt x="227576" y="307537"/>
                  </a:lnTo>
                  <a:lnTo>
                    <a:pt x="25827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11933" y="573478"/>
              <a:ext cx="140858" cy="169234"/>
            </a:xfrm>
            <a:custGeom>
              <a:avLst/>
              <a:gdLst/>
              <a:ahLst/>
              <a:cxnLst/>
              <a:rect l="0" t="0" r="0" b="0"/>
              <a:pathLst>
                <a:path w="140858" h="169234">
                  <a:moveTo>
                    <a:pt x="105497" y="5589"/>
                  </a:moveTo>
                  <a:lnTo>
                    <a:pt x="88729" y="0"/>
                  </a:lnTo>
                  <a:lnTo>
                    <a:pt x="71139" y="375"/>
                  </a:lnTo>
                  <a:lnTo>
                    <a:pt x="31250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3580" y="58920"/>
                  </a:lnTo>
                  <a:lnTo>
                    <a:pt x="16917" y="74525"/>
                  </a:lnTo>
                  <a:lnTo>
                    <a:pt x="49746" y="90875"/>
                  </a:lnTo>
                  <a:lnTo>
                    <a:pt x="101590" y="99645"/>
                  </a:lnTo>
                  <a:lnTo>
                    <a:pt x="124817" y="105103"/>
                  </a:lnTo>
                  <a:lnTo>
                    <a:pt x="132415" y="111706"/>
                  </a:lnTo>
                  <a:lnTo>
                    <a:pt x="140857" y="131521"/>
                  </a:lnTo>
                  <a:lnTo>
                    <a:pt x="139599" y="141016"/>
                  </a:lnTo>
                  <a:lnTo>
                    <a:pt x="128842" y="157806"/>
                  </a:lnTo>
                  <a:lnTo>
                    <a:pt x="109243" y="166827"/>
                  </a:lnTo>
                  <a:lnTo>
                    <a:pt x="97466" y="169233"/>
                  </a:lnTo>
                  <a:lnTo>
                    <a:pt x="75022" y="165667"/>
                  </a:lnTo>
                  <a:lnTo>
                    <a:pt x="21269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201700" y="63170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8332" y="5414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80642" y="49483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64870" y="579661"/>
              <a:ext cx="136872" cy="136277"/>
            </a:xfrm>
            <a:custGeom>
              <a:avLst/>
              <a:gdLst/>
              <a:ahLst/>
              <a:cxnLst/>
              <a:rect l="0" t="0" r="0" b="0"/>
              <a:pathLst>
                <a:path w="136872" h="136277">
                  <a:moveTo>
                    <a:pt x="0" y="9934"/>
                  </a:moveTo>
                  <a:lnTo>
                    <a:pt x="14654" y="68551"/>
                  </a:lnTo>
                  <a:lnTo>
                    <a:pt x="25858" y="107301"/>
                  </a:lnTo>
                  <a:lnTo>
                    <a:pt x="21830" y="93766"/>
                  </a:lnTo>
                  <a:lnTo>
                    <a:pt x="13108" y="41095"/>
                  </a:lnTo>
                  <a:lnTo>
                    <a:pt x="12248" y="27199"/>
                  </a:lnTo>
                  <a:lnTo>
                    <a:pt x="15185" y="16764"/>
                  </a:lnTo>
                  <a:lnTo>
                    <a:pt x="20652" y="8639"/>
                  </a:lnTo>
                  <a:lnTo>
                    <a:pt x="27805" y="2052"/>
                  </a:lnTo>
                  <a:lnTo>
                    <a:pt x="36085" y="0"/>
                  </a:lnTo>
                  <a:lnTo>
                    <a:pt x="54642" y="3959"/>
                  </a:lnTo>
                  <a:lnTo>
                    <a:pt x="71468" y="16637"/>
                  </a:lnTo>
                  <a:lnTo>
                    <a:pt x="107332" y="63460"/>
                  </a:lnTo>
                  <a:lnTo>
                    <a:pt x="131756" y="122316"/>
                  </a:lnTo>
                  <a:lnTo>
                    <a:pt x="136871" y="136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448318" y="389554"/>
              <a:ext cx="48180" cy="326384"/>
            </a:xfrm>
            <a:custGeom>
              <a:avLst/>
              <a:gdLst/>
              <a:ahLst/>
              <a:cxnLst/>
              <a:rect l="0" t="0" r="0" b="0"/>
              <a:pathLst>
                <a:path w="48180" h="326384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8727" y="132906"/>
                  </a:lnTo>
                  <a:lnTo>
                    <a:pt x="14263" y="188338"/>
                  </a:lnTo>
                  <a:lnTo>
                    <a:pt x="19022" y="238688"/>
                  </a:lnTo>
                  <a:lnTo>
                    <a:pt x="34461" y="301144"/>
                  </a:lnTo>
                  <a:lnTo>
                    <a:pt x="4817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80684" y="48431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28221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554225" y="586333"/>
              <a:ext cx="155752" cy="137813"/>
            </a:xfrm>
            <a:custGeom>
              <a:avLst/>
              <a:gdLst/>
              <a:ahLst/>
              <a:cxnLst/>
              <a:rect l="0" t="0" r="0" b="0"/>
              <a:pathLst>
                <a:path w="155752" h="137813">
                  <a:moveTo>
                    <a:pt x="100200" y="34848"/>
                  </a:moveTo>
                  <a:lnTo>
                    <a:pt x="94610" y="18080"/>
                  </a:lnTo>
                  <a:lnTo>
                    <a:pt x="82508" y="6729"/>
                  </a:lnTo>
                  <a:lnTo>
                    <a:pt x="74367" y="2064"/>
                  </a:lnTo>
                  <a:lnTo>
                    <a:pt x="52844" y="0"/>
                  </a:lnTo>
                  <a:lnTo>
                    <a:pt x="30020" y="4152"/>
                  </a:lnTo>
                  <a:lnTo>
                    <a:pt x="12076" y="13796"/>
                  </a:lnTo>
                  <a:lnTo>
                    <a:pt x="6356" y="21983"/>
                  </a:lnTo>
                  <a:lnTo>
                    <a:pt x="0" y="43558"/>
                  </a:lnTo>
                  <a:lnTo>
                    <a:pt x="2011" y="76423"/>
                  </a:lnTo>
                  <a:lnTo>
                    <a:pt x="10157" y="94660"/>
                  </a:lnTo>
                  <a:lnTo>
                    <a:pt x="15605" y="102799"/>
                  </a:lnTo>
                  <a:lnTo>
                    <a:pt x="31016" y="114961"/>
                  </a:lnTo>
                  <a:lnTo>
                    <a:pt x="69506" y="132301"/>
                  </a:lnTo>
                  <a:lnTo>
                    <a:pt x="106054" y="137812"/>
                  </a:lnTo>
                  <a:lnTo>
                    <a:pt x="126588" y="132862"/>
                  </a:lnTo>
                  <a:lnTo>
                    <a:pt x="135339" y="128267"/>
                  </a:lnTo>
                  <a:lnTo>
                    <a:pt x="148183" y="113802"/>
                  </a:lnTo>
                  <a:lnTo>
                    <a:pt x="153245" y="105031"/>
                  </a:lnTo>
                  <a:lnTo>
                    <a:pt x="155751" y="82808"/>
                  </a:lnTo>
                  <a:lnTo>
                    <a:pt x="151795" y="58503"/>
                  </a:lnTo>
                  <a:lnTo>
                    <a:pt x="142238" y="36003"/>
                  </a:lnTo>
                  <a:lnTo>
                    <a:pt x="127073" y="20543"/>
                  </a:lnTo>
                  <a:lnTo>
                    <a:pt x="100200" y="3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945313" y="510223"/>
              <a:ext cx="214480" cy="205715"/>
            </a:xfrm>
            <a:custGeom>
              <a:avLst/>
              <a:gdLst/>
              <a:ahLst/>
              <a:cxnLst/>
              <a:rect l="0" t="0" r="0" b="0"/>
              <a:pathLst>
                <a:path w="214480" h="205715">
                  <a:moveTo>
                    <a:pt x="109194" y="121486"/>
                  </a:moveTo>
                  <a:lnTo>
                    <a:pt x="114784" y="104719"/>
                  </a:lnTo>
                  <a:lnTo>
                    <a:pt x="112670" y="71935"/>
                  </a:lnTo>
                  <a:lnTo>
                    <a:pt x="100306" y="28510"/>
                  </a:lnTo>
                  <a:lnTo>
                    <a:pt x="89257" y="11533"/>
                  </a:lnTo>
                  <a:lnTo>
                    <a:pt x="80694" y="6070"/>
                  </a:lnTo>
                  <a:lnTo>
                    <a:pt x="58704" y="0"/>
                  </a:lnTo>
                  <a:lnTo>
                    <a:pt x="48627" y="721"/>
                  </a:lnTo>
                  <a:lnTo>
                    <a:pt x="31193" y="7762"/>
                  </a:lnTo>
                  <a:lnTo>
                    <a:pt x="18765" y="21809"/>
                  </a:lnTo>
                  <a:lnTo>
                    <a:pt x="1254" y="59423"/>
                  </a:lnTo>
                  <a:lnTo>
                    <a:pt x="0" y="79865"/>
                  </a:lnTo>
                  <a:lnTo>
                    <a:pt x="8727" y="121584"/>
                  </a:lnTo>
                  <a:lnTo>
                    <a:pt x="23924" y="153101"/>
                  </a:lnTo>
                  <a:lnTo>
                    <a:pt x="39711" y="167903"/>
                  </a:lnTo>
                  <a:lnTo>
                    <a:pt x="48834" y="173487"/>
                  </a:lnTo>
                  <a:lnTo>
                    <a:pt x="68329" y="176573"/>
                  </a:lnTo>
                  <a:lnTo>
                    <a:pt x="78442" y="175759"/>
                  </a:lnTo>
                  <a:lnTo>
                    <a:pt x="86353" y="171706"/>
                  </a:lnTo>
                  <a:lnTo>
                    <a:pt x="98262" y="157844"/>
                  </a:lnTo>
                  <a:lnTo>
                    <a:pt x="122889" y="99924"/>
                  </a:lnTo>
                  <a:lnTo>
                    <a:pt x="127683" y="96583"/>
                  </a:lnTo>
                  <a:lnTo>
                    <a:pt x="133218" y="97865"/>
                  </a:lnTo>
                  <a:lnTo>
                    <a:pt x="139249" y="102229"/>
                  </a:lnTo>
                  <a:lnTo>
                    <a:pt x="149068" y="116437"/>
                  </a:lnTo>
                  <a:lnTo>
                    <a:pt x="170493" y="154154"/>
                  </a:lnTo>
                  <a:lnTo>
                    <a:pt x="214479" y="205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9170321" y="515761"/>
            <a:ext cx="168457" cy="189649"/>
          </a:xfrm>
          <a:custGeom>
            <a:avLst/>
            <a:gdLst/>
            <a:ahLst/>
            <a:cxnLst/>
            <a:rect l="0" t="0" r="0" b="0"/>
            <a:pathLst>
              <a:path w="168457" h="189649">
                <a:moveTo>
                  <a:pt x="0" y="10663"/>
                </a:moveTo>
                <a:lnTo>
                  <a:pt x="15641" y="38219"/>
                </a:lnTo>
                <a:lnTo>
                  <a:pt x="31209" y="91323"/>
                </a:lnTo>
                <a:lnTo>
                  <a:pt x="40678" y="144941"/>
                </a:lnTo>
                <a:lnTo>
                  <a:pt x="40818" y="86812"/>
                </a:lnTo>
                <a:lnTo>
                  <a:pt x="36011" y="53503"/>
                </a:lnTo>
                <a:lnTo>
                  <a:pt x="38622" y="32043"/>
                </a:lnTo>
                <a:lnTo>
                  <a:pt x="46800" y="13926"/>
                </a:lnTo>
                <a:lnTo>
                  <a:pt x="52257" y="5820"/>
                </a:lnTo>
                <a:lnTo>
                  <a:pt x="59405" y="1585"/>
                </a:lnTo>
                <a:lnTo>
                  <a:pt x="76705" y="0"/>
                </a:lnTo>
                <a:lnTo>
                  <a:pt x="92973" y="6314"/>
                </a:lnTo>
                <a:lnTo>
                  <a:pt x="108001" y="18089"/>
                </a:lnTo>
                <a:lnTo>
                  <a:pt x="128447" y="45619"/>
                </a:lnTo>
                <a:lnTo>
                  <a:pt x="150262" y="104246"/>
                </a:lnTo>
                <a:lnTo>
                  <a:pt x="165251" y="157908"/>
                </a:lnTo>
                <a:lnTo>
                  <a:pt x="168456" y="1896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" name="Group 183"/>
          <p:cNvGrpSpPr/>
          <p:nvPr/>
        </p:nvGrpSpPr>
        <p:grpSpPr>
          <a:xfrm>
            <a:off x="939945" y="1021264"/>
            <a:ext cx="3376740" cy="379027"/>
            <a:chOff x="939945" y="1021264"/>
            <a:chExt cx="3376740" cy="379027"/>
          </a:xfrm>
        </p:grpSpPr>
        <p:sp>
          <p:nvSpPr>
            <p:cNvPr id="167" name="Freeform 166"/>
            <p:cNvSpPr/>
            <p:nvPr/>
          </p:nvSpPr>
          <p:spPr>
            <a:xfrm>
              <a:off x="939945" y="1126549"/>
              <a:ext cx="224733" cy="224170"/>
            </a:xfrm>
            <a:custGeom>
              <a:avLst/>
              <a:gdLst/>
              <a:ahLst/>
              <a:cxnLst/>
              <a:rect l="0" t="0" r="0" b="0"/>
              <a:pathLst>
                <a:path w="224733" h="224170">
                  <a:moveTo>
                    <a:pt x="155018" y="42114"/>
                  </a:moveTo>
                  <a:lnTo>
                    <a:pt x="137038" y="26473"/>
                  </a:lnTo>
                  <a:lnTo>
                    <a:pt x="120121" y="18395"/>
                  </a:lnTo>
                  <a:lnTo>
                    <a:pt x="85277" y="12859"/>
                  </a:lnTo>
                  <a:lnTo>
                    <a:pt x="50906" y="16808"/>
                  </a:lnTo>
                  <a:lnTo>
                    <a:pt x="32317" y="28527"/>
                  </a:lnTo>
                  <a:lnTo>
                    <a:pt x="17426" y="46604"/>
                  </a:lnTo>
                  <a:lnTo>
                    <a:pt x="3636" y="83088"/>
                  </a:lnTo>
                  <a:lnTo>
                    <a:pt x="0" y="109848"/>
                  </a:lnTo>
                  <a:lnTo>
                    <a:pt x="4623" y="134219"/>
                  </a:lnTo>
                  <a:lnTo>
                    <a:pt x="27112" y="187994"/>
                  </a:lnTo>
                  <a:lnTo>
                    <a:pt x="43189" y="204825"/>
                  </a:lnTo>
                  <a:lnTo>
                    <a:pt x="71971" y="221866"/>
                  </a:lnTo>
                  <a:lnTo>
                    <a:pt x="95491" y="224169"/>
                  </a:lnTo>
                  <a:lnTo>
                    <a:pt x="143130" y="216116"/>
                  </a:lnTo>
                  <a:lnTo>
                    <a:pt x="170083" y="201035"/>
                  </a:lnTo>
                  <a:lnTo>
                    <a:pt x="214462" y="146562"/>
                  </a:lnTo>
                  <a:lnTo>
                    <a:pt x="222382" y="122850"/>
                  </a:lnTo>
                  <a:lnTo>
                    <a:pt x="224732" y="97884"/>
                  </a:lnTo>
                  <a:lnTo>
                    <a:pt x="221877" y="75089"/>
                  </a:lnTo>
                  <a:lnTo>
                    <a:pt x="213589" y="56380"/>
                  </a:lnTo>
                  <a:lnTo>
                    <a:pt x="189205" y="25305"/>
                  </a:lnTo>
                  <a:lnTo>
                    <a:pt x="1339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276880" y="1141305"/>
              <a:ext cx="165525" cy="188347"/>
            </a:xfrm>
            <a:custGeom>
              <a:avLst/>
              <a:gdLst/>
              <a:ahLst/>
              <a:cxnLst/>
              <a:rect l="0" t="0" r="0" b="0"/>
              <a:pathLst>
                <a:path w="165525" h="188347">
                  <a:moveTo>
                    <a:pt x="102353" y="48415"/>
                  </a:moveTo>
                  <a:lnTo>
                    <a:pt x="92777" y="24368"/>
                  </a:lnTo>
                  <a:lnTo>
                    <a:pt x="82109" y="10041"/>
                  </a:lnTo>
                  <a:lnTo>
                    <a:pt x="63330" y="2114"/>
                  </a:lnTo>
                  <a:lnTo>
                    <a:pt x="51771" y="0"/>
                  </a:lnTo>
                  <a:lnTo>
                    <a:pt x="41725" y="930"/>
                  </a:lnTo>
                  <a:lnTo>
                    <a:pt x="24324" y="8203"/>
                  </a:lnTo>
                  <a:lnTo>
                    <a:pt x="11911" y="22354"/>
                  </a:lnTo>
                  <a:lnTo>
                    <a:pt x="6964" y="31041"/>
                  </a:lnTo>
                  <a:lnTo>
                    <a:pt x="0" y="71213"/>
                  </a:lnTo>
                  <a:lnTo>
                    <a:pt x="6052" y="120379"/>
                  </a:lnTo>
                  <a:lnTo>
                    <a:pt x="16367" y="152016"/>
                  </a:lnTo>
                  <a:lnTo>
                    <a:pt x="27482" y="168939"/>
                  </a:lnTo>
                  <a:lnTo>
                    <a:pt x="43341" y="181140"/>
                  </a:lnTo>
                  <a:lnTo>
                    <a:pt x="52483" y="186031"/>
                  </a:lnTo>
                  <a:lnTo>
                    <a:pt x="75119" y="188346"/>
                  </a:lnTo>
                  <a:lnTo>
                    <a:pt x="98438" y="184306"/>
                  </a:lnTo>
                  <a:lnTo>
                    <a:pt x="156655" y="157276"/>
                  </a:lnTo>
                  <a:lnTo>
                    <a:pt x="165524" y="15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470766" y="1152147"/>
              <a:ext cx="117695" cy="198729"/>
            </a:xfrm>
            <a:custGeom>
              <a:avLst/>
              <a:gdLst/>
              <a:ahLst/>
              <a:cxnLst/>
              <a:rect l="0" t="0" r="0" b="0"/>
              <a:pathLst>
                <a:path w="117695" h="198729">
                  <a:moveTo>
                    <a:pt x="3223" y="111272"/>
                  </a:moveTo>
                  <a:lnTo>
                    <a:pt x="14402" y="100094"/>
                  </a:lnTo>
                  <a:lnTo>
                    <a:pt x="76441" y="76428"/>
                  </a:lnTo>
                  <a:lnTo>
                    <a:pt x="108365" y="60134"/>
                  </a:lnTo>
                  <a:lnTo>
                    <a:pt x="114262" y="52614"/>
                  </a:lnTo>
                  <a:lnTo>
                    <a:pt x="117023" y="44090"/>
                  </a:lnTo>
                  <a:lnTo>
                    <a:pt x="117694" y="34899"/>
                  </a:lnTo>
                  <a:lnTo>
                    <a:pt x="112201" y="18447"/>
                  </a:lnTo>
                  <a:lnTo>
                    <a:pt x="107461" y="10784"/>
                  </a:lnTo>
                  <a:lnTo>
                    <a:pt x="98451" y="5676"/>
                  </a:lnTo>
                  <a:lnTo>
                    <a:pt x="72843" y="0"/>
                  </a:lnTo>
                  <a:lnTo>
                    <a:pt x="51323" y="3716"/>
                  </a:lnTo>
                  <a:lnTo>
                    <a:pt x="42309" y="7983"/>
                  </a:lnTo>
                  <a:lnTo>
                    <a:pt x="29173" y="22082"/>
                  </a:lnTo>
                  <a:lnTo>
                    <a:pt x="3653" y="80175"/>
                  </a:lnTo>
                  <a:lnTo>
                    <a:pt x="0" y="90541"/>
                  </a:lnTo>
                  <a:lnTo>
                    <a:pt x="448" y="127486"/>
                  </a:lnTo>
                  <a:lnTo>
                    <a:pt x="8229" y="148114"/>
                  </a:lnTo>
                  <a:lnTo>
                    <a:pt x="20656" y="165081"/>
                  </a:lnTo>
                  <a:lnTo>
                    <a:pt x="47383" y="186617"/>
                  </a:lnTo>
                  <a:lnTo>
                    <a:pt x="67303" y="196621"/>
                  </a:lnTo>
                  <a:lnTo>
                    <a:pt x="84736" y="198728"/>
                  </a:lnTo>
                  <a:lnTo>
                    <a:pt x="108508" y="195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667932" y="1200304"/>
              <a:ext cx="174556" cy="148628"/>
            </a:xfrm>
            <a:custGeom>
              <a:avLst/>
              <a:gdLst/>
              <a:ahLst/>
              <a:cxnLst/>
              <a:rect l="0" t="0" r="0" b="0"/>
              <a:pathLst>
                <a:path w="174556" h="148628">
                  <a:moveTo>
                    <a:pt x="37684" y="94701"/>
                  </a:moveTo>
                  <a:lnTo>
                    <a:pt x="66993" y="65392"/>
                  </a:lnTo>
                  <a:lnTo>
                    <a:pt x="74107" y="45800"/>
                  </a:lnTo>
                  <a:lnTo>
                    <a:pt x="76004" y="34024"/>
                  </a:lnTo>
                  <a:lnTo>
                    <a:pt x="71873" y="14701"/>
                  </a:lnTo>
                  <a:lnTo>
                    <a:pt x="67495" y="6273"/>
                  </a:lnTo>
                  <a:lnTo>
                    <a:pt x="59898" y="1823"/>
                  </a:lnTo>
                  <a:lnTo>
                    <a:pt x="38978" y="0"/>
                  </a:lnTo>
                  <a:lnTo>
                    <a:pt x="29188" y="3491"/>
                  </a:lnTo>
                  <a:lnTo>
                    <a:pt x="12071" y="16728"/>
                  </a:lnTo>
                  <a:lnTo>
                    <a:pt x="2904" y="40549"/>
                  </a:lnTo>
                  <a:lnTo>
                    <a:pt x="0" y="69463"/>
                  </a:lnTo>
                  <a:lnTo>
                    <a:pt x="2608" y="97912"/>
                  </a:lnTo>
                  <a:lnTo>
                    <a:pt x="10786" y="119915"/>
                  </a:lnTo>
                  <a:lnTo>
                    <a:pt x="16243" y="129057"/>
                  </a:lnTo>
                  <a:lnTo>
                    <a:pt x="31664" y="142336"/>
                  </a:lnTo>
                  <a:lnTo>
                    <a:pt x="40690" y="147514"/>
                  </a:lnTo>
                  <a:lnTo>
                    <a:pt x="49047" y="148627"/>
                  </a:lnTo>
                  <a:lnTo>
                    <a:pt x="64571" y="143625"/>
                  </a:lnTo>
                  <a:lnTo>
                    <a:pt x="86465" y="122065"/>
                  </a:lnTo>
                  <a:lnTo>
                    <a:pt x="94460" y="100233"/>
                  </a:lnTo>
                  <a:lnTo>
                    <a:pt x="96591" y="87861"/>
                  </a:lnTo>
                  <a:lnTo>
                    <a:pt x="100352" y="83122"/>
                  </a:lnTo>
                  <a:lnTo>
                    <a:pt x="105199" y="83472"/>
                  </a:lnTo>
                  <a:lnTo>
                    <a:pt x="129789" y="103661"/>
                  </a:lnTo>
                  <a:lnTo>
                    <a:pt x="137692" y="106523"/>
                  </a:lnTo>
                  <a:lnTo>
                    <a:pt x="174555" y="105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857955" y="1170407"/>
              <a:ext cx="131932" cy="149960"/>
            </a:xfrm>
            <a:custGeom>
              <a:avLst/>
              <a:gdLst/>
              <a:ahLst/>
              <a:cxnLst/>
              <a:rect l="0" t="0" r="0" b="0"/>
              <a:pathLst>
                <a:path w="131932" h="149960">
                  <a:moveTo>
                    <a:pt x="5589" y="40370"/>
                  </a:moveTo>
                  <a:lnTo>
                    <a:pt x="0" y="57137"/>
                  </a:lnTo>
                  <a:lnTo>
                    <a:pt x="2113" y="89922"/>
                  </a:lnTo>
                  <a:lnTo>
                    <a:pt x="10283" y="109576"/>
                  </a:lnTo>
                  <a:lnTo>
                    <a:pt x="30557" y="149959"/>
                  </a:lnTo>
                  <a:lnTo>
                    <a:pt x="15525" y="93611"/>
                  </a:lnTo>
                  <a:lnTo>
                    <a:pt x="8533" y="58485"/>
                  </a:lnTo>
                  <a:lnTo>
                    <a:pt x="9237" y="33213"/>
                  </a:lnTo>
                  <a:lnTo>
                    <a:pt x="17348" y="10283"/>
                  </a:lnTo>
                  <a:lnTo>
                    <a:pt x="23957" y="3934"/>
                  </a:lnTo>
                  <a:lnTo>
                    <a:pt x="31872" y="871"/>
                  </a:lnTo>
                  <a:lnTo>
                    <a:pt x="40659" y="0"/>
                  </a:lnTo>
                  <a:lnTo>
                    <a:pt x="59780" y="5270"/>
                  </a:lnTo>
                  <a:lnTo>
                    <a:pt x="78807" y="16581"/>
                  </a:lnTo>
                  <a:lnTo>
                    <a:pt x="101502" y="42680"/>
                  </a:lnTo>
                  <a:lnTo>
                    <a:pt x="124140" y="93316"/>
                  </a:lnTo>
                  <a:lnTo>
                    <a:pt x="131931" y="135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095171" y="1284476"/>
              <a:ext cx="45642" cy="115815"/>
            </a:xfrm>
            <a:custGeom>
              <a:avLst/>
              <a:gdLst/>
              <a:ahLst/>
              <a:cxnLst/>
              <a:rect l="0" t="0" r="0" b="0"/>
              <a:pathLst>
                <a:path w="45642" h="115815">
                  <a:moveTo>
                    <a:pt x="0" y="0"/>
                  </a:moveTo>
                  <a:lnTo>
                    <a:pt x="29308" y="34898"/>
                  </a:lnTo>
                  <a:lnTo>
                    <a:pt x="43908" y="64153"/>
                  </a:lnTo>
                  <a:lnTo>
                    <a:pt x="45641" y="84664"/>
                  </a:lnTo>
                  <a:lnTo>
                    <a:pt x="42511" y="101970"/>
                  </a:lnTo>
                  <a:lnTo>
                    <a:pt x="40039" y="106584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357415" y="1089374"/>
              <a:ext cx="125624" cy="195103"/>
            </a:xfrm>
            <a:custGeom>
              <a:avLst/>
              <a:gdLst/>
              <a:ahLst/>
              <a:cxnLst/>
              <a:rect l="0" t="0" r="0" b="0"/>
              <a:pathLst>
                <a:path w="125624" h="195103">
                  <a:moveTo>
                    <a:pt x="95724" y="5589"/>
                  </a:moveTo>
                  <a:lnTo>
                    <a:pt x="78957" y="0"/>
                  </a:lnTo>
                  <a:lnTo>
                    <a:pt x="61366" y="376"/>
                  </a:lnTo>
                  <a:lnTo>
                    <a:pt x="51762" y="2114"/>
                  </a:lnTo>
                  <a:lnTo>
                    <a:pt x="34851" y="13403"/>
                  </a:lnTo>
                  <a:lnTo>
                    <a:pt x="4931" y="49247"/>
                  </a:lnTo>
                  <a:lnTo>
                    <a:pt x="0" y="72566"/>
                  </a:lnTo>
                  <a:lnTo>
                    <a:pt x="323" y="85335"/>
                  </a:lnTo>
                  <a:lnTo>
                    <a:pt x="4047" y="95018"/>
                  </a:lnTo>
                  <a:lnTo>
                    <a:pt x="17544" y="108896"/>
                  </a:lnTo>
                  <a:lnTo>
                    <a:pt x="44874" y="123286"/>
                  </a:lnTo>
                  <a:lnTo>
                    <a:pt x="104294" y="133912"/>
                  </a:lnTo>
                  <a:lnTo>
                    <a:pt x="115475" y="136762"/>
                  </a:lnTo>
                  <a:lnTo>
                    <a:pt x="121760" y="142170"/>
                  </a:lnTo>
                  <a:lnTo>
                    <a:pt x="124780" y="149286"/>
                  </a:lnTo>
                  <a:lnTo>
                    <a:pt x="125623" y="157539"/>
                  </a:lnTo>
                  <a:lnTo>
                    <a:pt x="122676" y="165381"/>
                  </a:lnTo>
                  <a:lnTo>
                    <a:pt x="110043" y="180333"/>
                  </a:lnTo>
                  <a:lnTo>
                    <a:pt x="89610" y="188538"/>
                  </a:lnTo>
                  <a:lnTo>
                    <a:pt x="32554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565021" y="1130510"/>
              <a:ext cx="109218" cy="132910"/>
            </a:xfrm>
            <a:custGeom>
              <a:avLst/>
              <a:gdLst/>
              <a:ahLst/>
              <a:cxnLst/>
              <a:rect l="0" t="0" r="0" b="0"/>
              <a:pathLst>
                <a:path w="109218" h="132910">
                  <a:moveTo>
                    <a:pt x="3932" y="59210"/>
                  </a:moveTo>
                  <a:lnTo>
                    <a:pt x="66190" y="40082"/>
                  </a:lnTo>
                  <a:lnTo>
                    <a:pt x="82685" y="28872"/>
                  </a:lnTo>
                  <a:lnTo>
                    <a:pt x="85680" y="22607"/>
                  </a:lnTo>
                  <a:lnTo>
                    <a:pt x="85337" y="16090"/>
                  </a:lnTo>
                  <a:lnTo>
                    <a:pt x="82768" y="9406"/>
                  </a:lnTo>
                  <a:lnTo>
                    <a:pt x="76377" y="4951"/>
                  </a:lnTo>
                  <a:lnTo>
                    <a:pt x="56797" y="0"/>
                  </a:lnTo>
                  <a:lnTo>
                    <a:pt x="47364" y="1019"/>
                  </a:lnTo>
                  <a:lnTo>
                    <a:pt x="30644" y="8391"/>
                  </a:lnTo>
                  <a:lnTo>
                    <a:pt x="18533" y="22585"/>
                  </a:lnTo>
                  <a:lnTo>
                    <a:pt x="1227" y="60294"/>
                  </a:lnTo>
                  <a:lnTo>
                    <a:pt x="0" y="80749"/>
                  </a:lnTo>
                  <a:lnTo>
                    <a:pt x="1311" y="91117"/>
                  </a:lnTo>
                  <a:lnTo>
                    <a:pt x="12126" y="108875"/>
                  </a:lnTo>
                  <a:lnTo>
                    <a:pt x="19923" y="116887"/>
                  </a:lnTo>
                  <a:lnTo>
                    <a:pt x="41065" y="125788"/>
                  </a:lnTo>
                  <a:lnTo>
                    <a:pt x="76156" y="130799"/>
                  </a:lnTo>
                  <a:lnTo>
                    <a:pt x="109217" y="132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744921" y="1141691"/>
              <a:ext cx="139888" cy="123191"/>
            </a:xfrm>
            <a:custGeom>
              <a:avLst/>
              <a:gdLst/>
              <a:ahLst/>
              <a:cxnLst/>
              <a:rect l="0" t="0" r="0" b="0"/>
              <a:pathLst>
                <a:path w="139888" h="123191">
                  <a:moveTo>
                    <a:pt x="87244" y="79614"/>
                  </a:moveTo>
                  <a:lnTo>
                    <a:pt x="92834" y="62847"/>
                  </a:lnTo>
                  <a:lnTo>
                    <a:pt x="92458" y="45256"/>
                  </a:lnTo>
                  <a:lnTo>
                    <a:pt x="87222" y="26909"/>
                  </a:lnTo>
                  <a:lnTo>
                    <a:pt x="77096" y="10956"/>
                  </a:lnTo>
                  <a:lnTo>
                    <a:pt x="68780" y="5766"/>
                  </a:lnTo>
                  <a:lnTo>
                    <a:pt x="47063" y="0"/>
                  </a:lnTo>
                  <a:lnTo>
                    <a:pt x="37060" y="1971"/>
                  </a:lnTo>
                  <a:lnTo>
                    <a:pt x="19707" y="13521"/>
                  </a:lnTo>
                  <a:lnTo>
                    <a:pt x="2372" y="39754"/>
                  </a:lnTo>
                  <a:lnTo>
                    <a:pt x="0" y="62678"/>
                  </a:lnTo>
                  <a:lnTo>
                    <a:pt x="4016" y="86125"/>
                  </a:lnTo>
                  <a:lnTo>
                    <a:pt x="13599" y="104345"/>
                  </a:lnTo>
                  <a:lnTo>
                    <a:pt x="28777" y="117122"/>
                  </a:lnTo>
                  <a:lnTo>
                    <a:pt x="37738" y="122167"/>
                  </a:lnTo>
                  <a:lnTo>
                    <a:pt x="46051" y="123190"/>
                  </a:lnTo>
                  <a:lnTo>
                    <a:pt x="61527" y="118089"/>
                  </a:lnTo>
                  <a:lnTo>
                    <a:pt x="73085" y="104903"/>
                  </a:lnTo>
                  <a:lnTo>
                    <a:pt x="80951" y="86174"/>
                  </a:lnTo>
                  <a:lnTo>
                    <a:pt x="84447" y="62253"/>
                  </a:lnTo>
                  <a:lnTo>
                    <a:pt x="84210" y="57511"/>
                  </a:lnTo>
                  <a:lnTo>
                    <a:pt x="82882" y="57860"/>
                  </a:lnTo>
                  <a:lnTo>
                    <a:pt x="80826" y="61602"/>
                  </a:lnTo>
                  <a:lnTo>
                    <a:pt x="81796" y="66436"/>
                  </a:lnTo>
                  <a:lnTo>
                    <a:pt x="89112" y="78047"/>
                  </a:lnTo>
                  <a:lnTo>
                    <a:pt x="103282" y="87886"/>
                  </a:lnTo>
                  <a:lnTo>
                    <a:pt x="139887" y="111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000621" y="1284476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10529" y="0"/>
                  </a:moveTo>
                  <a:lnTo>
                    <a:pt x="16118" y="16768"/>
                  </a:lnTo>
                  <a:lnTo>
                    <a:pt x="15742" y="3435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113350" y="1158134"/>
              <a:ext cx="83800" cy="126963"/>
            </a:xfrm>
            <a:custGeom>
              <a:avLst/>
              <a:gdLst/>
              <a:ahLst/>
              <a:cxnLst/>
              <a:rect l="0" t="0" r="0" b="0"/>
              <a:pathLst>
                <a:path w="83800" h="126963">
                  <a:moveTo>
                    <a:pt x="66256" y="0"/>
                  </a:moveTo>
                  <a:lnTo>
                    <a:pt x="42209" y="9576"/>
                  </a:lnTo>
                  <a:lnTo>
                    <a:pt x="27883" y="20244"/>
                  </a:lnTo>
                  <a:lnTo>
                    <a:pt x="12252" y="44993"/>
                  </a:lnTo>
                  <a:lnTo>
                    <a:pt x="212" y="74553"/>
                  </a:lnTo>
                  <a:lnTo>
                    <a:pt x="0" y="83627"/>
                  </a:lnTo>
                  <a:lnTo>
                    <a:pt x="6003" y="99949"/>
                  </a:lnTo>
                  <a:lnTo>
                    <a:pt x="22537" y="122291"/>
                  </a:lnTo>
                  <a:lnTo>
                    <a:pt x="31261" y="125981"/>
                  </a:lnTo>
                  <a:lnTo>
                    <a:pt x="53432" y="126962"/>
                  </a:lnTo>
                  <a:lnTo>
                    <a:pt x="62386" y="123246"/>
                  </a:lnTo>
                  <a:lnTo>
                    <a:pt x="75454" y="109758"/>
                  </a:lnTo>
                  <a:lnTo>
                    <a:pt x="82043" y="88946"/>
                  </a:lnTo>
                  <a:lnTo>
                    <a:pt x="83799" y="76845"/>
                  </a:lnTo>
                  <a:lnTo>
                    <a:pt x="79512" y="57160"/>
                  </a:lnTo>
                  <a:lnTo>
                    <a:pt x="57696" y="25459"/>
                  </a:lnTo>
                  <a:lnTo>
                    <a:pt x="136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211191" y="1116020"/>
              <a:ext cx="168457" cy="136835"/>
            </a:xfrm>
            <a:custGeom>
              <a:avLst/>
              <a:gdLst/>
              <a:ahLst/>
              <a:cxnLst/>
              <a:rect l="0" t="0" r="0" b="0"/>
              <a:pathLst>
                <a:path w="168457" h="136835">
                  <a:moveTo>
                    <a:pt x="0" y="84228"/>
                  </a:moveTo>
                  <a:lnTo>
                    <a:pt x="24047" y="93804"/>
                  </a:lnTo>
                  <a:lnTo>
                    <a:pt x="82003" y="128892"/>
                  </a:lnTo>
                  <a:lnTo>
                    <a:pt x="92598" y="136834"/>
                  </a:lnTo>
                  <a:lnTo>
                    <a:pt x="92148" y="135677"/>
                  </a:lnTo>
                  <a:lnTo>
                    <a:pt x="55384" y="91991"/>
                  </a:lnTo>
                  <a:lnTo>
                    <a:pt x="48012" y="69351"/>
                  </a:lnTo>
                  <a:lnTo>
                    <a:pt x="46046" y="56763"/>
                  </a:lnTo>
                  <a:lnTo>
                    <a:pt x="48245" y="46031"/>
                  </a:lnTo>
                  <a:lnTo>
                    <a:pt x="60047" y="27867"/>
                  </a:lnTo>
                  <a:lnTo>
                    <a:pt x="80110" y="15115"/>
                  </a:lnTo>
                  <a:lnTo>
                    <a:pt x="104625" y="6718"/>
                  </a:lnTo>
                  <a:lnTo>
                    <a:pt x="149132" y="132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626265" y="1021264"/>
              <a:ext cx="37653" cy="294799"/>
            </a:xfrm>
            <a:custGeom>
              <a:avLst/>
              <a:gdLst/>
              <a:ahLst/>
              <a:cxnLst/>
              <a:rect l="0" t="0" r="0" b="0"/>
              <a:pathLst>
                <a:path w="37653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6728" y="203327"/>
                  </a:lnTo>
                  <a:lnTo>
                    <a:pt x="31112" y="262258"/>
                  </a:lnTo>
                  <a:lnTo>
                    <a:pt x="3765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723986" y="1181407"/>
              <a:ext cx="213673" cy="125526"/>
            </a:xfrm>
            <a:custGeom>
              <a:avLst/>
              <a:gdLst/>
              <a:ahLst/>
              <a:cxnLst/>
              <a:rect l="0" t="0" r="0" b="0"/>
              <a:pathLst>
                <a:path w="213673" h="125526">
                  <a:moveTo>
                    <a:pt x="66273" y="60955"/>
                  </a:moveTo>
                  <a:lnTo>
                    <a:pt x="71862" y="44188"/>
                  </a:lnTo>
                  <a:lnTo>
                    <a:pt x="69749" y="11403"/>
                  </a:lnTo>
                  <a:lnTo>
                    <a:pt x="63911" y="4524"/>
                  </a:lnTo>
                  <a:lnTo>
                    <a:pt x="55339" y="1108"/>
                  </a:lnTo>
                  <a:lnTo>
                    <a:pt x="44946" y="0"/>
                  </a:lnTo>
                  <a:lnTo>
                    <a:pt x="27159" y="5008"/>
                  </a:lnTo>
                  <a:lnTo>
                    <a:pt x="19140" y="9619"/>
                  </a:lnTo>
                  <a:lnTo>
                    <a:pt x="7110" y="27221"/>
                  </a:lnTo>
                  <a:lnTo>
                    <a:pt x="2264" y="38466"/>
                  </a:lnTo>
                  <a:lnTo>
                    <a:pt x="0" y="63438"/>
                  </a:lnTo>
                  <a:lnTo>
                    <a:pt x="4063" y="87795"/>
                  </a:lnTo>
                  <a:lnTo>
                    <a:pt x="13668" y="106419"/>
                  </a:lnTo>
                  <a:lnTo>
                    <a:pt x="28855" y="119376"/>
                  </a:lnTo>
                  <a:lnTo>
                    <a:pt x="37818" y="124469"/>
                  </a:lnTo>
                  <a:lnTo>
                    <a:pt x="46133" y="125525"/>
                  </a:lnTo>
                  <a:lnTo>
                    <a:pt x="61611" y="120458"/>
                  </a:lnTo>
                  <a:lnTo>
                    <a:pt x="73169" y="107288"/>
                  </a:lnTo>
                  <a:lnTo>
                    <a:pt x="95040" y="58738"/>
                  </a:lnTo>
                  <a:lnTo>
                    <a:pt x="100659" y="57137"/>
                  </a:lnTo>
                  <a:lnTo>
                    <a:pt x="106744" y="58410"/>
                  </a:lnTo>
                  <a:lnTo>
                    <a:pt x="162525" y="93213"/>
                  </a:lnTo>
                  <a:lnTo>
                    <a:pt x="213672" y="92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21540" y="1042321"/>
              <a:ext cx="68761" cy="263213"/>
            </a:xfrm>
            <a:custGeom>
              <a:avLst/>
              <a:gdLst/>
              <a:ahLst/>
              <a:cxnLst/>
              <a:rect l="0" t="0" r="0" b="0"/>
              <a:pathLst>
                <a:path w="68761" h="263213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7"/>
                  </a:lnTo>
                  <a:lnTo>
                    <a:pt x="24514" y="160908"/>
                  </a:lnTo>
                  <a:lnTo>
                    <a:pt x="45549" y="217181"/>
                  </a:lnTo>
                  <a:lnTo>
                    <a:pt x="6876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000017" y="1116020"/>
              <a:ext cx="116626" cy="189514"/>
            </a:xfrm>
            <a:custGeom>
              <a:avLst/>
              <a:gdLst/>
              <a:ahLst/>
              <a:cxnLst/>
              <a:rect l="0" t="0" r="0" b="0"/>
              <a:pathLst>
                <a:path w="116626" h="189514">
                  <a:moveTo>
                    <a:pt x="74511" y="0"/>
                  </a:moveTo>
                  <a:lnTo>
                    <a:pt x="11178" y="63333"/>
                  </a:lnTo>
                  <a:lnTo>
                    <a:pt x="4213" y="70298"/>
                  </a:lnTo>
                  <a:lnTo>
                    <a:pt x="739" y="78451"/>
                  </a:lnTo>
                  <a:lnTo>
                    <a:pt x="0" y="96868"/>
                  </a:lnTo>
                  <a:lnTo>
                    <a:pt x="11750" y="126968"/>
                  </a:lnTo>
                  <a:lnTo>
                    <a:pt x="26730" y="141438"/>
                  </a:lnTo>
                  <a:lnTo>
                    <a:pt x="86788" y="180682"/>
                  </a:lnTo>
                  <a:lnTo>
                    <a:pt x="11662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40770" y="1145058"/>
              <a:ext cx="175915" cy="181533"/>
            </a:xfrm>
            <a:custGeom>
              <a:avLst/>
              <a:gdLst/>
              <a:ahLst/>
              <a:cxnLst/>
              <a:rect l="0" t="0" r="0" b="0"/>
              <a:pathLst>
                <a:path w="175915" h="181533">
                  <a:moveTo>
                    <a:pt x="28515" y="107833"/>
                  </a:moveTo>
                  <a:lnTo>
                    <a:pt x="82390" y="88705"/>
                  </a:lnTo>
                  <a:lnTo>
                    <a:pt x="102762" y="77494"/>
                  </a:lnTo>
                  <a:lnTo>
                    <a:pt x="108428" y="70060"/>
                  </a:lnTo>
                  <a:lnTo>
                    <a:pt x="111037" y="61594"/>
                  </a:lnTo>
                  <a:lnTo>
                    <a:pt x="111605" y="52440"/>
                  </a:lnTo>
                  <a:lnTo>
                    <a:pt x="105998" y="32911"/>
                  </a:lnTo>
                  <a:lnTo>
                    <a:pt x="101227" y="22790"/>
                  </a:lnTo>
                  <a:lnTo>
                    <a:pt x="86568" y="8425"/>
                  </a:lnTo>
                  <a:lnTo>
                    <a:pt x="77745" y="2956"/>
                  </a:lnTo>
                  <a:lnTo>
                    <a:pt x="58584" y="0"/>
                  </a:lnTo>
                  <a:lnTo>
                    <a:pt x="48561" y="849"/>
                  </a:lnTo>
                  <a:lnTo>
                    <a:pt x="31185" y="8032"/>
                  </a:lnTo>
                  <a:lnTo>
                    <a:pt x="23276" y="13223"/>
                  </a:lnTo>
                  <a:lnTo>
                    <a:pt x="11368" y="28349"/>
                  </a:lnTo>
                  <a:lnTo>
                    <a:pt x="3347" y="47940"/>
                  </a:lnTo>
                  <a:lnTo>
                    <a:pt x="0" y="84108"/>
                  </a:lnTo>
                  <a:lnTo>
                    <a:pt x="3363" y="106647"/>
                  </a:lnTo>
                  <a:lnTo>
                    <a:pt x="11877" y="125243"/>
                  </a:lnTo>
                  <a:lnTo>
                    <a:pt x="36407" y="156245"/>
                  </a:lnTo>
                  <a:lnTo>
                    <a:pt x="62438" y="172220"/>
                  </a:lnTo>
                  <a:lnTo>
                    <a:pt x="112251" y="179693"/>
                  </a:lnTo>
                  <a:lnTo>
                    <a:pt x="161605" y="181169"/>
                  </a:lnTo>
                  <a:lnTo>
                    <a:pt x="175914" y="181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2474197" y="3421761"/>
            <a:ext cx="5076393" cy="558012"/>
            <a:chOff x="2474197" y="3421761"/>
            <a:chExt cx="5076393" cy="558012"/>
          </a:xfrm>
        </p:grpSpPr>
        <p:sp>
          <p:nvSpPr>
            <p:cNvPr id="185" name="Freeform 184"/>
            <p:cNvSpPr/>
            <p:nvPr/>
          </p:nvSpPr>
          <p:spPr>
            <a:xfrm>
              <a:off x="2642653" y="359021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5311"/>
                  </a:lnTo>
                  <a:lnTo>
                    <a:pt x="3119" y="264617"/>
                  </a:lnTo>
                  <a:lnTo>
                    <a:pt x="8333" y="316271"/>
                  </a:lnTo>
                  <a:lnTo>
                    <a:pt x="9877" y="359262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474197" y="3579689"/>
              <a:ext cx="379026" cy="105286"/>
            </a:xfrm>
            <a:custGeom>
              <a:avLst/>
              <a:gdLst/>
              <a:ahLst/>
              <a:cxnLst/>
              <a:rect l="0" t="0" r="0" b="0"/>
              <a:pathLst>
                <a:path w="379026" h="105286">
                  <a:moveTo>
                    <a:pt x="379025" y="0"/>
                  </a:moveTo>
                  <a:lnTo>
                    <a:pt x="323884" y="14654"/>
                  </a:lnTo>
                  <a:lnTo>
                    <a:pt x="265751" y="28198"/>
                  </a:lnTo>
                  <a:lnTo>
                    <a:pt x="202276" y="42138"/>
                  </a:lnTo>
                  <a:lnTo>
                    <a:pt x="155470" y="55769"/>
                  </a:lnTo>
                  <a:lnTo>
                    <a:pt x="92841" y="75747"/>
                  </a:lnTo>
                  <a:lnTo>
                    <a:pt x="32719" y="9456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811108" y="3590217"/>
              <a:ext cx="379027" cy="356919"/>
            </a:xfrm>
            <a:custGeom>
              <a:avLst/>
              <a:gdLst/>
              <a:ahLst/>
              <a:cxnLst/>
              <a:rect l="0" t="0" r="0" b="0"/>
              <a:pathLst>
                <a:path w="379027" h="356919">
                  <a:moveTo>
                    <a:pt x="0" y="0"/>
                  </a:moveTo>
                  <a:lnTo>
                    <a:pt x="0" y="58617"/>
                  </a:lnTo>
                  <a:lnTo>
                    <a:pt x="8406" y="121197"/>
                  </a:lnTo>
                  <a:lnTo>
                    <a:pt x="17959" y="172521"/>
                  </a:lnTo>
                  <a:lnTo>
                    <a:pt x="27028" y="224773"/>
                  </a:lnTo>
                  <a:lnTo>
                    <a:pt x="31405" y="276129"/>
                  </a:lnTo>
                  <a:lnTo>
                    <a:pt x="42772" y="335997"/>
                  </a:lnTo>
                  <a:lnTo>
                    <a:pt x="47086" y="356393"/>
                  </a:lnTo>
                  <a:lnTo>
                    <a:pt x="46598" y="356918"/>
                  </a:lnTo>
                  <a:lnTo>
                    <a:pt x="45104" y="353759"/>
                  </a:lnTo>
                  <a:lnTo>
                    <a:pt x="42508" y="299342"/>
                  </a:lnTo>
                  <a:lnTo>
                    <a:pt x="47781" y="239544"/>
                  </a:lnTo>
                  <a:lnTo>
                    <a:pt x="56792" y="202387"/>
                  </a:lnTo>
                  <a:lnTo>
                    <a:pt x="62428" y="193417"/>
                  </a:lnTo>
                  <a:lnTo>
                    <a:pt x="78049" y="180329"/>
                  </a:lnTo>
                  <a:lnTo>
                    <a:pt x="85958" y="178711"/>
                  </a:lnTo>
                  <a:lnTo>
                    <a:pt x="93570" y="179973"/>
                  </a:lnTo>
                  <a:lnTo>
                    <a:pt x="100985" y="183153"/>
                  </a:lnTo>
                  <a:lnTo>
                    <a:pt x="112343" y="196045"/>
                  </a:lnTo>
                  <a:lnTo>
                    <a:pt x="144899" y="253258"/>
                  </a:lnTo>
                  <a:lnTo>
                    <a:pt x="160944" y="294912"/>
                  </a:lnTo>
                  <a:lnTo>
                    <a:pt x="164618" y="298383"/>
                  </a:lnTo>
                  <a:lnTo>
                    <a:pt x="168237" y="297188"/>
                  </a:lnTo>
                  <a:lnTo>
                    <a:pt x="175378" y="286502"/>
                  </a:lnTo>
                  <a:lnTo>
                    <a:pt x="182451" y="270054"/>
                  </a:lnTo>
                  <a:lnTo>
                    <a:pt x="195733" y="257285"/>
                  </a:lnTo>
                  <a:lnTo>
                    <a:pt x="226062" y="243519"/>
                  </a:lnTo>
                  <a:lnTo>
                    <a:pt x="283537" y="223618"/>
                  </a:lnTo>
                  <a:lnTo>
                    <a:pt x="331227" y="192430"/>
                  </a:lnTo>
                  <a:lnTo>
                    <a:pt x="335461" y="184439"/>
                  </a:lnTo>
                  <a:lnTo>
                    <a:pt x="337047" y="166201"/>
                  </a:lnTo>
                  <a:lnTo>
                    <a:pt x="331363" y="136202"/>
                  </a:lnTo>
                  <a:lnTo>
                    <a:pt x="326194" y="128236"/>
                  </a:lnTo>
                  <a:lnTo>
                    <a:pt x="311092" y="116266"/>
                  </a:lnTo>
                  <a:lnTo>
                    <a:pt x="302151" y="114945"/>
                  </a:lnTo>
                  <a:lnTo>
                    <a:pt x="282859" y="119717"/>
                  </a:lnTo>
                  <a:lnTo>
                    <a:pt x="257856" y="135558"/>
                  </a:lnTo>
                  <a:lnTo>
                    <a:pt x="235629" y="166247"/>
                  </a:lnTo>
                  <a:lnTo>
                    <a:pt x="225404" y="204976"/>
                  </a:lnTo>
                  <a:lnTo>
                    <a:pt x="227964" y="246087"/>
                  </a:lnTo>
                  <a:lnTo>
                    <a:pt x="241720" y="282315"/>
                  </a:lnTo>
                  <a:lnTo>
                    <a:pt x="260614" y="309687"/>
                  </a:lnTo>
                  <a:lnTo>
                    <a:pt x="286619" y="327026"/>
                  </a:lnTo>
                  <a:lnTo>
                    <a:pt x="322141" y="333983"/>
                  </a:lnTo>
                  <a:lnTo>
                    <a:pt x="37902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00704" y="3537575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14654" y="165650"/>
                  </a:lnTo>
                  <a:lnTo>
                    <a:pt x="28198" y="219634"/>
                  </a:lnTo>
                  <a:lnTo>
                    <a:pt x="45640" y="282459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522265" y="3663917"/>
              <a:ext cx="299580" cy="181107"/>
            </a:xfrm>
            <a:custGeom>
              <a:avLst/>
              <a:gdLst/>
              <a:ahLst/>
              <a:cxnLst/>
              <a:rect l="0" t="0" r="0" b="0"/>
              <a:pathLst>
                <a:path w="299580" h="181107">
                  <a:moveTo>
                    <a:pt x="99538" y="126342"/>
                  </a:moveTo>
                  <a:lnTo>
                    <a:pt x="105127" y="109574"/>
                  </a:lnTo>
                  <a:lnTo>
                    <a:pt x="101632" y="91983"/>
                  </a:lnTo>
                  <a:lnTo>
                    <a:pt x="97424" y="82379"/>
                  </a:lnTo>
                  <a:lnTo>
                    <a:pt x="83391" y="68588"/>
                  </a:lnTo>
                  <a:lnTo>
                    <a:pt x="74735" y="63273"/>
                  </a:lnTo>
                  <a:lnTo>
                    <a:pt x="52640" y="60486"/>
                  </a:lnTo>
                  <a:lnTo>
                    <a:pt x="40196" y="61381"/>
                  </a:lnTo>
                  <a:lnTo>
                    <a:pt x="20131" y="71734"/>
                  </a:lnTo>
                  <a:lnTo>
                    <a:pt x="11505" y="79408"/>
                  </a:lnTo>
                  <a:lnTo>
                    <a:pt x="1921" y="103532"/>
                  </a:lnTo>
                  <a:lnTo>
                    <a:pt x="0" y="131412"/>
                  </a:lnTo>
                  <a:lnTo>
                    <a:pt x="6946" y="155502"/>
                  </a:lnTo>
                  <a:lnTo>
                    <a:pt x="20951" y="171667"/>
                  </a:lnTo>
                  <a:lnTo>
                    <a:pt x="29599" y="177616"/>
                  </a:lnTo>
                  <a:lnTo>
                    <a:pt x="51687" y="181106"/>
                  </a:lnTo>
                  <a:lnTo>
                    <a:pt x="64128" y="180399"/>
                  </a:lnTo>
                  <a:lnTo>
                    <a:pt x="73591" y="176418"/>
                  </a:lnTo>
                  <a:lnTo>
                    <a:pt x="87226" y="162636"/>
                  </a:lnTo>
                  <a:lnTo>
                    <a:pt x="101479" y="135146"/>
                  </a:lnTo>
                  <a:lnTo>
                    <a:pt x="108370" y="95369"/>
                  </a:lnTo>
                  <a:lnTo>
                    <a:pt x="115970" y="119747"/>
                  </a:lnTo>
                  <a:lnTo>
                    <a:pt x="139309" y="153115"/>
                  </a:lnTo>
                  <a:lnTo>
                    <a:pt x="145939" y="155889"/>
                  </a:lnTo>
                  <a:lnTo>
                    <a:pt x="152699" y="155398"/>
                  </a:lnTo>
                  <a:lnTo>
                    <a:pt x="159545" y="152732"/>
                  </a:lnTo>
                  <a:lnTo>
                    <a:pt x="170271" y="140410"/>
                  </a:lnTo>
                  <a:lnTo>
                    <a:pt x="186689" y="103904"/>
                  </a:lnTo>
                  <a:lnTo>
                    <a:pt x="191564" y="99685"/>
                  </a:lnTo>
                  <a:lnTo>
                    <a:pt x="197153" y="99212"/>
                  </a:lnTo>
                  <a:lnTo>
                    <a:pt x="203219" y="101236"/>
                  </a:lnTo>
                  <a:lnTo>
                    <a:pt x="213079" y="112844"/>
                  </a:lnTo>
                  <a:lnTo>
                    <a:pt x="234530" y="143303"/>
                  </a:lnTo>
                  <a:lnTo>
                    <a:pt x="236326" y="144668"/>
                  </a:lnTo>
                  <a:lnTo>
                    <a:pt x="212124" y="85031"/>
                  </a:lnTo>
                  <a:lnTo>
                    <a:pt x="206181" y="74235"/>
                  </a:lnTo>
                  <a:lnTo>
                    <a:pt x="202697" y="52880"/>
                  </a:lnTo>
                  <a:lnTo>
                    <a:pt x="203406" y="42273"/>
                  </a:lnTo>
                  <a:lnTo>
                    <a:pt x="207387" y="34031"/>
                  </a:lnTo>
                  <a:lnTo>
                    <a:pt x="221170" y="21754"/>
                  </a:lnTo>
                  <a:lnTo>
                    <a:pt x="248661" y="8265"/>
                  </a:lnTo>
                  <a:lnTo>
                    <a:pt x="2995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877674" y="3652575"/>
              <a:ext cx="147851" cy="316669"/>
            </a:xfrm>
            <a:custGeom>
              <a:avLst/>
              <a:gdLst/>
              <a:ahLst/>
              <a:cxnLst/>
              <a:rect l="0" t="0" r="0" b="0"/>
              <a:pathLst>
                <a:path w="147851" h="316669">
                  <a:moveTo>
                    <a:pt x="81041" y="74513"/>
                  </a:moveTo>
                  <a:lnTo>
                    <a:pt x="77921" y="31821"/>
                  </a:lnTo>
                  <a:lnTo>
                    <a:pt x="75452" y="21485"/>
                  </a:lnTo>
                  <a:lnTo>
                    <a:pt x="70296" y="13425"/>
                  </a:lnTo>
                  <a:lnTo>
                    <a:pt x="55208" y="1349"/>
                  </a:lnTo>
                  <a:lnTo>
                    <a:pt x="46271" y="0"/>
                  </a:lnTo>
                  <a:lnTo>
                    <a:pt x="26983" y="4741"/>
                  </a:lnTo>
                  <a:lnTo>
                    <a:pt x="12952" y="17767"/>
                  </a:lnTo>
                  <a:lnTo>
                    <a:pt x="7572" y="26153"/>
                  </a:lnTo>
                  <a:lnTo>
                    <a:pt x="0" y="60314"/>
                  </a:lnTo>
                  <a:lnTo>
                    <a:pt x="4468" y="83410"/>
                  </a:lnTo>
                  <a:lnTo>
                    <a:pt x="8936" y="94482"/>
                  </a:lnTo>
                  <a:lnTo>
                    <a:pt x="23258" y="109904"/>
                  </a:lnTo>
                  <a:lnTo>
                    <a:pt x="31990" y="115655"/>
                  </a:lnTo>
                  <a:lnTo>
                    <a:pt x="40151" y="117148"/>
                  </a:lnTo>
                  <a:lnTo>
                    <a:pt x="47932" y="115805"/>
                  </a:lnTo>
                  <a:lnTo>
                    <a:pt x="55459" y="112569"/>
                  </a:lnTo>
                  <a:lnTo>
                    <a:pt x="66942" y="99616"/>
                  </a:lnTo>
                  <a:lnTo>
                    <a:pt x="83845" y="62704"/>
                  </a:lnTo>
                  <a:lnTo>
                    <a:pt x="87590" y="61961"/>
                  </a:lnTo>
                  <a:lnTo>
                    <a:pt x="91256" y="67314"/>
                  </a:lnTo>
                  <a:lnTo>
                    <a:pt x="109075" y="125471"/>
                  </a:lnTo>
                  <a:lnTo>
                    <a:pt x="126266" y="180158"/>
                  </a:lnTo>
                  <a:lnTo>
                    <a:pt x="146256" y="230432"/>
                  </a:lnTo>
                  <a:lnTo>
                    <a:pt x="147850" y="255724"/>
                  </a:lnTo>
                  <a:lnTo>
                    <a:pt x="146637" y="269020"/>
                  </a:lnTo>
                  <a:lnTo>
                    <a:pt x="141150" y="277883"/>
                  </a:lnTo>
                  <a:lnTo>
                    <a:pt x="132811" y="283793"/>
                  </a:lnTo>
                  <a:lnTo>
                    <a:pt x="74860" y="302461"/>
                  </a:lnTo>
                  <a:lnTo>
                    <a:pt x="38927" y="316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081080" y="3609716"/>
              <a:ext cx="130320" cy="180544"/>
            </a:xfrm>
            <a:custGeom>
              <a:avLst/>
              <a:gdLst/>
              <a:ahLst/>
              <a:cxnLst/>
              <a:rect l="0" t="0" r="0" b="0"/>
              <a:pathLst>
                <a:path w="130320" h="180544">
                  <a:moveTo>
                    <a:pt x="14505" y="117372"/>
                  </a:moveTo>
                  <a:lnTo>
                    <a:pt x="38552" y="107797"/>
                  </a:lnTo>
                  <a:lnTo>
                    <a:pt x="74098" y="77968"/>
                  </a:lnTo>
                  <a:lnTo>
                    <a:pt x="81935" y="58135"/>
                  </a:lnTo>
                  <a:lnTo>
                    <a:pt x="84025" y="46295"/>
                  </a:lnTo>
                  <a:lnTo>
                    <a:pt x="80108" y="26900"/>
                  </a:lnTo>
                  <a:lnTo>
                    <a:pt x="75788" y="18453"/>
                  </a:lnTo>
                  <a:lnTo>
                    <a:pt x="61629" y="5947"/>
                  </a:lnTo>
                  <a:lnTo>
                    <a:pt x="52940" y="975"/>
                  </a:lnTo>
                  <a:lnTo>
                    <a:pt x="44808" y="0"/>
                  </a:lnTo>
                  <a:lnTo>
                    <a:pt x="29533" y="5155"/>
                  </a:lnTo>
                  <a:lnTo>
                    <a:pt x="18065" y="18364"/>
                  </a:lnTo>
                  <a:lnTo>
                    <a:pt x="1170" y="55441"/>
                  </a:lnTo>
                  <a:lnTo>
                    <a:pt x="0" y="78929"/>
                  </a:lnTo>
                  <a:lnTo>
                    <a:pt x="8780" y="126546"/>
                  </a:lnTo>
                  <a:lnTo>
                    <a:pt x="23987" y="153495"/>
                  </a:lnTo>
                  <a:lnTo>
                    <a:pt x="42896" y="165792"/>
                  </a:lnTo>
                  <a:lnTo>
                    <a:pt x="66898" y="173987"/>
                  </a:lnTo>
                  <a:lnTo>
                    <a:pt x="130319" y="1805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252668" y="3650370"/>
              <a:ext cx="132504" cy="135817"/>
            </a:xfrm>
            <a:custGeom>
              <a:avLst/>
              <a:gdLst/>
              <a:ahLst/>
              <a:cxnLst/>
              <a:rect l="0" t="0" r="0" b="0"/>
              <a:pathLst>
                <a:path w="132504" h="135817">
                  <a:moveTo>
                    <a:pt x="95601" y="13547"/>
                  </a:moveTo>
                  <a:lnTo>
                    <a:pt x="78833" y="2368"/>
                  </a:lnTo>
                  <a:lnTo>
                    <a:pt x="61243" y="0"/>
                  </a:lnTo>
                  <a:lnTo>
                    <a:pt x="21354" y="8011"/>
                  </a:lnTo>
                  <a:lnTo>
                    <a:pt x="13348" y="13366"/>
                  </a:lnTo>
                  <a:lnTo>
                    <a:pt x="1332" y="28674"/>
                  </a:lnTo>
                  <a:lnTo>
                    <a:pt x="0" y="36500"/>
                  </a:lnTo>
                  <a:lnTo>
                    <a:pt x="1451" y="44057"/>
                  </a:lnTo>
                  <a:lnTo>
                    <a:pt x="4758" y="51434"/>
                  </a:lnTo>
                  <a:lnTo>
                    <a:pt x="17792" y="62751"/>
                  </a:lnTo>
                  <a:lnTo>
                    <a:pt x="36453" y="70510"/>
                  </a:lnTo>
                  <a:lnTo>
                    <a:pt x="83441" y="81731"/>
                  </a:lnTo>
                  <a:lnTo>
                    <a:pt x="126864" y="105784"/>
                  </a:lnTo>
                  <a:lnTo>
                    <a:pt x="131651" y="112473"/>
                  </a:lnTo>
                  <a:lnTo>
                    <a:pt x="132503" y="119272"/>
                  </a:lnTo>
                  <a:lnTo>
                    <a:pt x="130731" y="126144"/>
                  </a:lnTo>
                  <a:lnTo>
                    <a:pt x="124870" y="130726"/>
                  </a:lnTo>
                  <a:lnTo>
                    <a:pt x="105880" y="135816"/>
                  </a:lnTo>
                  <a:lnTo>
                    <a:pt x="53487" y="129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435790" y="3421761"/>
              <a:ext cx="49351" cy="347442"/>
            </a:xfrm>
            <a:custGeom>
              <a:avLst/>
              <a:gdLst/>
              <a:ahLst/>
              <a:cxnLst/>
              <a:rect l="0" t="0" r="0" b="0"/>
              <a:pathLst>
                <a:path w="49351" h="34744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5377" y="199315"/>
                  </a:lnTo>
                  <a:lnTo>
                    <a:pt x="28515" y="261336"/>
                  </a:lnTo>
                  <a:lnTo>
                    <a:pt x="44700" y="322410"/>
                  </a:lnTo>
                  <a:lnTo>
                    <a:pt x="4935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337741" y="3551396"/>
              <a:ext cx="252685" cy="28294"/>
            </a:xfrm>
            <a:custGeom>
              <a:avLst/>
              <a:gdLst/>
              <a:ahLst/>
              <a:cxnLst/>
              <a:rect l="0" t="0" r="0" b="0"/>
              <a:pathLst>
                <a:path w="252685" h="28294">
                  <a:moveTo>
                    <a:pt x="252684" y="7236"/>
                  </a:moveTo>
                  <a:lnTo>
                    <a:pt x="225128" y="0"/>
                  </a:lnTo>
                  <a:lnTo>
                    <a:pt x="168905" y="477"/>
                  </a:lnTo>
                  <a:lnTo>
                    <a:pt x="112393" y="11490"/>
                  </a:lnTo>
                  <a:lnTo>
                    <a:pt x="56169" y="23760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969450" y="3421761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4940" y="16768"/>
                  </a:lnTo>
                  <a:lnTo>
                    <a:pt x="8212" y="70686"/>
                  </a:lnTo>
                  <a:lnTo>
                    <a:pt x="9842" y="121680"/>
                  </a:lnTo>
                  <a:lnTo>
                    <a:pt x="10325" y="180723"/>
                  </a:lnTo>
                  <a:lnTo>
                    <a:pt x="10468" y="242671"/>
                  </a:lnTo>
                  <a:lnTo>
                    <a:pt x="10511" y="303140"/>
                  </a:lnTo>
                  <a:lnTo>
                    <a:pt x="7406" y="3635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895751" y="3558632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6167" y="17958"/>
                  </a:lnTo>
                  <a:lnTo>
                    <a:pt x="83416" y="35149"/>
                  </a:lnTo>
                  <a:lnTo>
                    <a:pt x="25456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064207" y="3674445"/>
              <a:ext cx="73700" cy="52644"/>
            </a:xfrm>
            <a:custGeom>
              <a:avLst/>
              <a:gdLst/>
              <a:ahLst/>
              <a:cxnLst/>
              <a:rect l="0" t="0" r="0" b="0"/>
              <a:pathLst>
                <a:path w="73700" h="52644">
                  <a:moveTo>
                    <a:pt x="0" y="0"/>
                  </a:moveTo>
                  <a:lnTo>
                    <a:pt x="37086" y="34747"/>
                  </a:lnTo>
                  <a:lnTo>
                    <a:pt x="73699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64207" y="3653388"/>
              <a:ext cx="147400" cy="263214"/>
            </a:xfrm>
            <a:custGeom>
              <a:avLst/>
              <a:gdLst/>
              <a:ahLst/>
              <a:cxnLst/>
              <a:rect l="0" t="0" r="0" b="0"/>
              <a:pathLst>
                <a:path w="147400" h="263214">
                  <a:moveTo>
                    <a:pt x="147399" y="0"/>
                  </a:moveTo>
                  <a:lnTo>
                    <a:pt x="111482" y="53875"/>
                  </a:lnTo>
                  <a:lnTo>
                    <a:pt x="77101" y="111037"/>
                  </a:lnTo>
                  <a:lnTo>
                    <a:pt x="42099" y="162613"/>
                  </a:lnTo>
                  <a:lnTo>
                    <a:pt x="15423" y="22032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53720" y="3663936"/>
              <a:ext cx="97956" cy="314819"/>
            </a:xfrm>
            <a:custGeom>
              <a:avLst/>
              <a:gdLst/>
              <a:ahLst/>
              <a:cxnLst/>
              <a:rect l="0" t="0" r="0" b="0"/>
              <a:pathLst>
                <a:path w="97956" h="314819">
                  <a:moveTo>
                    <a:pt x="0" y="94737"/>
                  </a:moveTo>
                  <a:lnTo>
                    <a:pt x="8333" y="152001"/>
                  </a:lnTo>
                  <a:lnTo>
                    <a:pt x="9878" y="201392"/>
                  </a:lnTo>
                  <a:lnTo>
                    <a:pt x="10336" y="249951"/>
                  </a:lnTo>
                  <a:lnTo>
                    <a:pt x="10490" y="308280"/>
                  </a:lnTo>
                  <a:lnTo>
                    <a:pt x="9333" y="314308"/>
                  </a:lnTo>
                  <a:lnTo>
                    <a:pt x="7392" y="314818"/>
                  </a:lnTo>
                  <a:lnTo>
                    <a:pt x="4928" y="311647"/>
                  </a:lnTo>
                  <a:lnTo>
                    <a:pt x="649" y="257211"/>
                  </a:lnTo>
                  <a:lnTo>
                    <a:pt x="128" y="197411"/>
                  </a:lnTo>
                  <a:lnTo>
                    <a:pt x="25" y="140538"/>
                  </a:lnTo>
                  <a:lnTo>
                    <a:pt x="3125" y="84244"/>
                  </a:lnTo>
                  <a:lnTo>
                    <a:pt x="14655" y="33653"/>
                  </a:lnTo>
                  <a:lnTo>
                    <a:pt x="30338" y="6188"/>
                  </a:lnTo>
                  <a:lnTo>
                    <a:pt x="37773" y="1779"/>
                  </a:lnTo>
                  <a:lnTo>
                    <a:pt x="55393" y="0"/>
                  </a:lnTo>
                  <a:lnTo>
                    <a:pt x="71802" y="6229"/>
                  </a:lnTo>
                  <a:lnTo>
                    <a:pt x="79454" y="11165"/>
                  </a:lnTo>
                  <a:lnTo>
                    <a:pt x="91075" y="26008"/>
                  </a:lnTo>
                  <a:lnTo>
                    <a:pt x="95811" y="34880"/>
                  </a:lnTo>
                  <a:lnTo>
                    <a:pt x="97955" y="57215"/>
                  </a:lnTo>
                  <a:lnTo>
                    <a:pt x="93838" y="81571"/>
                  </a:lnTo>
                  <a:lnTo>
                    <a:pt x="78367" y="113843"/>
                  </a:lnTo>
                  <a:lnTo>
                    <a:pt x="60134" y="136403"/>
                  </a:lnTo>
                  <a:lnTo>
                    <a:pt x="42114" y="147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380062" y="3653458"/>
              <a:ext cx="121487" cy="178916"/>
            </a:xfrm>
            <a:custGeom>
              <a:avLst/>
              <a:gdLst/>
              <a:ahLst/>
              <a:cxnLst/>
              <a:rect l="0" t="0" r="0" b="0"/>
              <a:pathLst>
                <a:path w="121487" h="178916">
                  <a:moveTo>
                    <a:pt x="0" y="115744"/>
                  </a:moveTo>
                  <a:lnTo>
                    <a:pt x="61110" y="96616"/>
                  </a:lnTo>
                  <a:lnTo>
                    <a:pt x="101758" y="72624"/>
                  </a:lnTo>
                  <a:lnTo>
                    <a:pt x="109953" y="65940"/>
                  </a:lnTo>
                  <a:lnTo>
                    <a:pt x="119058" y="46035"/>
                  </a:lnTo>
                  <a:lnTo>
                    <a:pt x="121486" y="34176"/>
                  </a:lnTo>
                  <a:lnTo>
                    <a:pt x="120765" y="23931"/>
                  </a:lnTo>
                  <a:lnTo>
                    <a:pt x="113725" y="6308"/>
                  </a:lnTo>
                  <a:lnTo>
                    <a:pt x="107402" y="1842"/>
                  </a:lnTo>
                  <a:lnTo>
                    <a:pt x="99677" y="35"/>
                  </a:lnTo>
                  <a:lnTo>
                    <a:pt x="91018" y="0"/>
                  </a:lnTo>
                  <a:lnTo>
                    <a:pt x="62063" y="11129"/>
                  </a:lnTo>
                  <a:lnTo>
                    <a:pt x="36846" y="29245"/>
                  </a:lnTo>
                  <a:lnTo>
                    <a:pt x="24955" y="48834"/>
                  </a:lnTo>
                  <a:lnTo>
                    <a:pt x="20146" y="60609"/>
                  </a:lnTo>
                  <a:lnTo>
                    <a:pt x="17923" y="86170"/>
                  </a:lnTo>
                  <a:lnTo>
                    <a:pt x="26027" y="135118"/>
                  </a:lnTo>
                  <a:lnTo>
                    <a:pt x="41117" y="162299"/>
                  </a:lnTo>
                  <a:lnTo>
                    <a:pt x="49638" y="167837"/>
                  </a:lnTo>
                  <a:lnTo>
                    <a:pt x="105285" y="178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709276" y="3732027"/>
              <a:ext cx="120774" cy="154074"/>
            </a:xfrm>
            <a:custGeom>
              <a:avLst/>
              <a:gdLst/>
              <a:ahLst/>
              <a:cxnLst/>
              <a:rect l="0" t="0" r="0" b="0"/>
              <a:pathLst>
                <a:path w="120774" h="154074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7" y="125754"/>
                  </a:lnTo>
                  <a:lnTo>
                    <a:pt x="8474" y="136002"/>
                  </a:lnTo>
                  <a:lnTo>
                    <a:pt x="23251" y="150508"/>
                  </a:lnTo>
                  <a:lnTo>
                    <a:pt x="32104" y="153674"/>
                  </a:lnTo>
                  <a:lnTo>
                    <a:pt x="51301" y="154073"/>
                  </a:lnTo>
                  <a:lnTo>
                    <a:pt x="68411" y="147231"/>
                  </a:lnTo>
                  <a:lnTo>
                    <a:pt x="98459" y="123775"/>
                  </a:lnTo>
                  <a:lnTo>
                    <a:pt x="114269" y="97929"/>
                  </a:lnTo>
                  <a:lnTo>
                    <a:pt x="120773" y="62455"/>
                  </a:lnTo>
                  <a:lnTo>
                    <a:pt x="11298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859394" y="3558632"/>
              <a:ext cx="78679" cy="326384"/>
            </a:xfrm>
            <a:custGeom>
              <a:avLst/>
              <a:gdLst/>
              <a:ahLst/>
              <a:cxnLst/>
              <a:rect l="0" t="0" r="0" b="0"/>
              <a:pathLst>
                <a:path w="78679" h="326384">
                  <a:moveTo>
                    <a:pt x="36564" y="326383"/>
                  </a:moveTo>
                  <a:lnTo>
                    <a:pt x="36564" y="272239"/>
                  </a:lnTo>
                  <a:lnTo>
                    <a:pt x="30975" y="217292"/>
                  </a:lnTo>
                  <a:lnTo>
                    <a:pt x="19776" y="161378"/>
                  </a:lnTo>
                  <a:lnTo>
                    <a:pt x="13231" y="108393"/>
                  </a:lnTo>
                  <a:lnTo>
                    <a:pt x="0" y="53051"/>
                  </a:lnTo>
                  <a:lnTo>
                    <a:pt x="1986" y="31767"/>
                  </a:lnTo>
                  <a:lnTo>
                    <a:pt x="13007" y="13729"/>
                  </a:lnTo>
                  <a:lnTo>
                    <a:pt x="20859" y="5643"/>
                  </a:lnTo>
                  <a:lnTo>
                    <a:pt x="30773" y="1422"/>
                  </a:lnTo>
                  <a:lnTo>
                    <a:pt x="786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822259" y="3727088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0"/>
                  </a:moveTo>
                  <a:lnTo>
                    <a:pt x="99045" y="5589"/>
                  </a:lnTo>
                  <a:lnTo>
                    <a:pt x="81455" y="5214"/>
                  </a:lnTo>
                  <a:lnTo>
                    <a:pt x="18719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182423" y="3569160"/>
              <a:ext cx="18862" cy="379027"/>
            </a:xfrm>
            <a:custGeom>
              <a:avLst/>
              <a:gdLst/>
              <a:ahLst/>
              <a:cxnLst/>
              <a:rect l="0" t="0" r="0" b="0"/>
              <a:pathLst>
                <a:path w="18862" h="37902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15304" y="190042"/>
                  </a:lnTo>
                  <a:lnTo>
                    <a:pt x="17807" y="244262"/>
                  </a:lnTo>
                  <a:lnTo>
                    <a:pt x="18549" y="296722"/>
                  </a:lnTo>
                  <a:lnTo>
                    <a:pt x="18800" y="350723"/>
                  </a:lnTo>
                  <a:lnTo>
                    <a:pt x="1886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256411" y="3779838"/>
              <a:ext cx="271259" cy="147342"/>
            </a:xfrm>
            <a:custGeom>
              <a:avLst/>
              <a:gdLst/>
              <a:ahLst/>
              <a:cxnLst/>
              <a:rect l="0" t="0" r="0" b="0"/>
              <a:pathLst>
                <a:path w="271259" h="147342">
                  <a:moveTo>
                    <a:pt x="71216" y="84120"/>
                  </a:moveTo>
                  <a:lnTo>
                    <a:pt x="79549" y="46642"/>
                  </a:lnTo>
                  <a:lnTo>
                    <a:pt x="80281" y="34568"/>
                  </a:lnTo>
                  <a:lnTo>
                    <a:pt x="74855" y="14914"/>
                  </a:lnTo>
                  <a:lnTo>
                    <a:pt x="70132" y="6397"/>
                  </a:lnTo>
                  <a:lnTo>
                    <a:pt x="62305" y="1889"/>
                  </a:lnTo>
                  <a:lnTo>
                    <a:pt x="41129" y="0"/>
                  </a:lnTo>
                  <a:lnTo>
                    <a:pt x="32441" y="3474"/>
                  </a:lnTo>
                  <a:lnTo>
                    <a:pt x="19667" y="16692"/>
                  </a:lnTo>
                  <a:lnTo>
                    <a:pt x="5899" y="43865"/>
                  </a:lnTo>
                  <a:lnTo>
                    <a:pt x="0" y="79732"/>
                  </a:lnTo>
                  <a:lnTo>
                    <a:pt x="3841" y="114406"/>
                  </a:lnTo>
                  <a:lnTo>
                    <a:pt x="12416" y="133065"/>
                  </a:lnTo>
                  <a:lnTo>
                    <a:pt x="17978" y="141317"/>
                  </a:lnTo>
                  <a:lnTo>
                    <a:pt x="26365" y="145648"/>
                  </a:lnTo>
                  <a:lnTo>
                    <a:pt x="48163" y="147341"/>
                  </a:lnTo>
                  <a:lnTo>
                    <a:pt x="58187" y="143815"/>
                  </a:lnTo>
                  <a:lnTo>
                    <a:pt x="75564" y="130538"/>
                  </a:lnTo>
                  <a:lnTo>
                    <a:pt x="84846" y="109820"/>
                  </a:lnTo>
                  <a:lnTo>
                    <a:pt x="92465" y="54099"/>
                  </a:lnTo>
                  <a:lnTo>
                    <a:pt x="94740" y="55917"/>
                  </a:lnTo>
                  <a:lnTo>
                    <a:pt x="116666" y="103279"/>
                  </a:lnTo>
                  <a:lnTo>
                    <a:pt x="122573" y="110931"/>
                  </a:lnTo>
                  <a:lnTo>
                    <a:pt x="127681" y="112522"/>
                  </a:lnTo>
                  <a:lnTo>
                    <a:pt x="132256" y="110074"/>
                  </a:lnTo>
                  <a:lnTo>
                    <a:pt x="140459" y="97995"/>
                  </a:lnTo>
                  <a:lnTo>
                    <a:pt x="148004" y="80928"/>
                  </a:lnTo>
                  <a:lnTo>
                    <a:pt x="152823" y="77313"/>
                  </a:lnTo>
                  <a:lnTo>
                    <a:pt x="158376" y="77242"/>
                  </a:lnTo>
                  <a:lnTo>
                    <a:pt x="164418" y="79535"/>
                  </a:lnTo>
                  <a:lnTo>
                    <a:pt x="174250" y="94561"/>
                  </a:lnTo>
                  <a:lnTo>
                    <a:pt x="191412" y="140261"/>
                  </a:lnTo>
                  <a:lnTo>
                    <a:pt x="175935" y="84671"/>
                  </a:lnTo>
                  <a:lnTo>
                    <a:pt x="168924" y="49579"/>
                  </a:lnTo>
                  <a:lnTo>
                    <a:pt x="167940" y="36526"/>
                  </a:lnTo>
                  <a:lnTo>
                    <a:pt x="170793" y="26654"/>
                  </a:lnTo>
                  <a:lnTo>
                    <a:pt x="176205" y="18904"/>
                  </a:lnTo>
                  <a:lnTo>
                    <a:pt x="183323" y="12566"/>
                  </a:lnTo>
                  <a:lnTo>
                    <a:pt x="191577" y="10681"/>
                  </a:lnTo>
                  <a:lnTo>
                    <a:pt x="210108" y="14826"/>
                  </a:lnTo>
                  <a:lnTo>
                    <a:pt x="226922" y="27586"/>
                  </a:lnTo>
                  <a:lnTo>
                    <a:pt x="241024" y="44956"/>
                  </a:lnTo>
                  <a:lnTo>
                    <a:pt x="267807" y="106520"/>
                  </a:lnTo>
                  <a:lnTo>
                    <a:pt x="271258" y="115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572842" y="3553319"/>
              <a:ext cx="133812" cy="360639"/>
            </a:xfrm>
            <a:custGeom>
              <a:avLst/>
              <a:gdLst/>
              <a:ahLst/>
              <a:cxnLst/>
              <a:rect l="0" t="0" r="0" b="0"/>
              <a:pathLst>
                <a:path w="133812" h="360639">
                  <a:moveTo>
                    <a:pt x="70640" y="236940"/>
                  </a:moveTo>
                  <a:lnTo>
                    <a:pt x="61064" y="212893"/>
                  </a:lnTo>
                  <a:lnTo>
                    <a:pt x="50396" y="198567"/>
                  </a:lnTo>
                  <a:lnTo>
                    <a:pt x="43106" y="196150"/>
                  </a:lnTo>
                  <a:lnTo>
                    <a:pt x="25647" y="199703"/>
                  </a:lnTo>
                  <a:lnTo>
                    <a:pt x="18418" y="206267"/>
                  </a:lnTo>
                  <a:lnTo>
                    <a:pt x="7266" y="226037"/>
                  </a:lnTo>
                  <a:lnTo>
                    <a:pt x="0" y="263475"/>
                  </a:lnTo>
                  <a:lnTo>
                    <a:pt x="5950" y="309642"/>
                  </a:lnTo>
                  <a:lnTo>
                    <a:pt x="16248" y="340759"/>
                  </a:lnTo>
                  <a:lnTo>
                    <a:pt x="27358" y="357561"/>
                  </a:lnTo>
                  <a:lnTo>
                    <a:pt x="34766" y="360638"/>
                  </a:lnTo>
                  <a:lnTo>
                    <a:pt x="43215" y="360349"/>
                  </a:lnTo>
                  <a:lnTo>
                    <a:pt x="52356" y="357817"/>
                  </a:lnTo>
                  <a:lnTo>
                    <a:pt x="68752" y="345645"/>
                  </a:lnTo>
                  <a:lnTo>
                    <a:pt x="76400" y="337486"/>
                  </a:lnTo>
                  <a:lnTo>
                    <a:pt x="97081" y="283534"/>
                  </a:lnTo>
                  <a:lnTo>
                    <a:pt x="112431" y="229722"/>
                  </a:lnTo>
                  <a:lnTo>
                    <a:pt x="120067" y="189568"/>
                  </a:lnTo>
                  <a:lnTo>
                    <a:pt x="122329" y="140625"/>
                  </a:lnTo>
                  <a:lnTo>
                    <a:pt x="117505" y="77275"/>
                  </a:lnTo>
                  <a:lnTo>
                    <a:pt x="111352" y="22041"/>
                  </a:lnTo>
                  <a:lnTo>
                    <a:pt x="101992" y="2609"/>
                  </a:lnTo>
                  <a:lnTo>
                    <a:pt x="97390" y="0"/>
                  </a:lnTo>
                  <a:lnTo>
                    <a:pt x="93153" y="1771"/>
                  </a:lnTo>
                  <a:lnTo>
                    <a:pt x="89158" y="6461"/>
                  </a:lnTo>
                  <a:lnTo>
                    <a:pt x="83536" y="35419"/>
                  </a:lnTo>
                  <a:lnTo>
                    <a:pt x="81636" y="88295"/>
                  </a:lnTo>
                  <a:lnTo>
                    <a:pt x="84380" y="147613"/>
                  </a:lnTo>
                  <a:lnTo>
                    <a:pt x="90251" y="199408"/>
                  </a:lnTo>
                  <a:lnTo>
                    <a:pt x="102959" y="257214"/>
                  </a:lnTo>
                  <a:lnTo>
                    <a:pt x="123347" y="314860"/>
                  </a:lnTo>
                  <a:lnTo>
                    <a:pt x="133811" y="331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880048" y="3796356"/>
              <a:ext cx="216160" cy="130774"/>
            </a:xfrm>
            <a:custGeom>
              <a:avLst/>
              <a:gdLst/>
              <a:ahLst/>
              <a:cxnLst/>
              <a:rect l="0" t="0" r="0" b="0"/>
              <a:pathLst>
                <a:path w="216160" h="130774">
                  <a:moveTo>
                    <a:pt x="5589" y="46545"/>
                  </a:moveTo>
                  <a:lnTo>
                    <a:pt x="0" y="63313"/>
                  </a:lnTo>
                  <a:lnTo>
                    <a:pt x="376" y="80903"/>
                  </a:lnTo>
                  <a:lnTo>
                    <a:pt x="2114" y="90508"/>
                  </a:lnTo>
                  <a:lnTo>
                    <a:pt x="3272" y="92231"/>
                  </a:lnTo>
                  <a:lnTo>
                    <a:pt x="6556" y="30693"/>
                  </a:lnTo>
                  <a:lnTo>
                    <a:pt x="11088" y="6744"/>
                  </a:lnTo>
                  <a:lnTo>
                    <a:pt x="16274" y="1294"/>
                  </a:lnTo>
                  <a:lnTo>
                    <a:pt x="23241" y="0"/>
                  </a:lnTo>
                  <a:lnTo>
                    <a:pt x="31395" y="1477"/>
                  </a:lnTo>
                  <a:lnTo>
                    <a:pt x="46695" y="12477"/>
                  </a:lnTo>
                  <a:lnTo>
                    <a:pt x="75580" y="48134"/>
                  </a:lnTo>
                  <a:lnTo>
                    <a:pt x="82665" y="52284"/>
                  </a:lnTo>
                  <a:lnTo>
                    <a:pt x="89728" y="52711"/>
                  </a:lnTo>
                  <a:lnTo>
                    <a:pt x="96777" y="50656"/>
                  </a:lnTo>
                  <a:lnTo>
                    <a:pt x="102646" y="44606"/>
                  </a:lnTo>
                  <a:lnTo>
                    <a:pt x="112287" y="25406"/>
                  </a:lnTo>
                  <a:lnTo>
                    <a:pt x="118834" y="20754"/>
                  </a:lnTo>
                  <a:lnTo>
                    <a:pt x="126709" y="19992"/>
                  </a:lnTo>
                  <a:lnTo>
                    <a:pt x="135469" y="21824"/>
                  </a:lnTo>
                  <a:lnTo>
                    <a:pt x="151441" y="36338"/>
                  </a:lnTo>
                  <a:lnTo>
                    <a:pt x="191847" y="99216"/>
                  </a:lnTo>
                  <a:lnTo>
                    <a:pt x="200674" y="116748"/>
                  </a:lnTo>
                  <a:lnTo>
                    <a:pt x="216159" y="130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129006" y="3761487"/>
              <a:ext cx="156715" cy="154586"/>
            </a:xfrm>
            <a:custGeom>
              <a:avLst/>
              <a:gdLst/>
              <a:ahLst/>
              <a:cxnLst/>
              <a:rect l="0" t="0" r="0" b="0"/>
              <a:pathLst>
                <a:path w="156715" h="154586">
                  <a:moveTo>
                    <a:pt x="61958" y="144585"/>
                  </a:moveTo>
                  <a:lnTo>
                    <a:pt x="76612" y="100623"/>
                  </a:lnTo>
                  <a:lnTo>
                    <a:pt x="75528" y="64749"/>
                  </a:lnTo>
                  <a:lnTo>
                    <a:pt x="67798" y="30073"/>
                  </a:lnTo>
                  <a:lnTo>
                    <a:pt x="52509" y="3161"/>
                  </a:lnTo>
                  <a:lnTo>
                    <a:pt x="46300" y="0"/>
                  </a:lnTo>
                  <a:lnTo>
                    <a:pt x="39821" y="232"/>
                  </a:lnTo>
                  <a:lnTo>
                    <a:pt x="33162" y="2726"/>
                  </a:lnTo>
                  <a:lnTo>
                    <a:pt x="19523" y="17976"/>
                  </a:lnTo>
                  <a:lnTo>
                    <a:pt x="12611" y="28593"/>
                  </a:lnTo>
                  <a:lnTo>
                    <a:pt x="2882" y="71483"/>
                  </a:lnTo>
                  <a:lnTo>
                    <a:pt x="0" y="115646"/>
                  </a:lnTo>
                  <a:lnTo>
                    <a:pt x="5565" y="137963"/>
                  </a:lnTo>
                  <a:lnTo>
                    <a:pt x="10324" y="147189"/>
                  </a:lnTo>
                  <a:lnTo>
                    <a:pt x="17007" y="152171"/>
                  </a:lnTo>
                  <a:lnTo>
                    <a:pt x="24972" y="154322"/>
                  </a:lnTo>
                  <a:lnTo>
                    <a:pt x="33790" y="154585"/>
                  </a:lnTo>
                  <a:lnTo>
                    <a:pt x="40840" y="151252"/>
                  </a:lnTo>
                  <a:lnTo>
                    <a:pt x="51792" y="138190"/>
                  </a:lnTo>
                  <a:lnTo>
                    <a:pt x="64535" y="111104"/>
                  </a:lnTo>
                  <a:lnTo>
                    <a:pt x="69525" y="107057"/>
                  </a:lnTo>
                  <a:lnTo>
                    <a:pt x="75191" y="106698"/>
                  </a:lnTo>
                  <a:lnTo>
                    <a:pt x="81308" y="108799"/>
                  </a:lnTo>
                  <a:lnTo>
                    <a:pt x="110277" y="133877"/>
                  </a:lnTo>
                  <a:lnTo>
                    <a:pt x="156714" y="144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305933" y="3727088"/>
              <a:ext cx="95602" cy="168457"/>
            </a:xfrm>
            <a:custGeom>
              <a:avLst/>
              <a:gdLst/>
              <a:ahLst/>
              <a:cxnLst/>
              <a:rect l="0" t="0" r="0" b="0"/>
              <a:pathLst>
                <a:path w="95602" h="168457">
                  <a:moveTo>
                    <a:pt x="95601" y="0"/>
                  </a:moveTo>
                  <a:lnTo>
                    <a:pt x="51638" y="20243"/>
                  </a:lnTo>
                  <a:lnTo>
                    <a:pt x="21353" y="39403"/>
                  </a:lnTo>
                  <a:lnTo>
                    <a:pt x="6840" y="56117"/>
                  </a:lnTo>
                  <a:lnTo>
                    <a:pt x="1332" y="65487"/>
                  </a:lnTo>
                  <a:lnTo>
                    <a:pt x="0" y="74073"/>
                  </a:lnTo>
                  <a:lnTo>
                    <a:pt x="1451" y="82138"/>
                  </a:lnTo>
                  <a:lnTo>
                    <a:pt x="4758" y="89853"/>
                  </a:lnTo>
                  <a:lnTo>
                    <a:pt x="17792" y="101546"/>
                  </a:lnTo>
                  <a:lnTo>
                    <a:pt x="79858" y="135221"/>
                  </a:lnTo>
                  <a:lnTo>
                    <a:pt x="82766" y="141620"/>
                  </a:lnTo>
                  <a:lnTo>
                    <a:pt x="82364" y="148226"/>
                  </a:lnTo>
                  <a:lnTo>
                    <a:pt x="79758" y="154969"/>
                  </a:lnTo>
                  <a:lnTo>
                    <a:pt x="73340" y="159465"/>
                  </a:lnTo>
                  <a:lnTo>
                    <a:pt x="21901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472147" y="3727088"/>
              <a:ext cx="78443" cy="200042"/>
            </a:xfrm>
            <a:custGeom>
              <a:avLst/>
              <a:gdLst/>
              <a:ahLst/>
              <a:cxnLst/>
              <a:rect l="0" t="0" r="0" b="0"/>
              <a:pathLst>
                <a:path w="78443" h="200042">
                  <a:moveTo>
                    <a:pt x="66257" y="0"/>
                  </a:moveTo>
                  <a:lnTo>
                    <a:pt x="42210" y="9575"/>
                  </a:lnTo>
                  <a:lnTo>
                    <a:pt x="27884" y="20243"/>
                  </a:lnTo>
                  <a:lnTo>
                    <a:pt x="12253" y="44992"/>
                  </a:lnTo>
                  <a:lnTo>
                    <a:pt x="213" y="74552"/>
                  </a:lnTo>
                  <a:lnTo>
                    <a:pt x="0" y="83627"/>
                  </a:lnTo>
                  <a:lnTo>
                    <a:pt x="6004" y="99948"/>
                  </a:lnTo>
                  <a:lnTo>
                    <a:pt x="13220" y="105237"/>
                  </a:lnTo>
                  <a:lnTo>
                    <a:pt x="52184" y="119964"/>
                  </a:lnTo>
                  <a:lnTo>
                    <a:pt x="60385" y="125599"/>
                  </a:lnTo>
                  <a:lnTo>
                    <a:pt x="72616" y="141220"/>
                  </a:lnTo>
                  <a:lnTo>
                    <a:pt x="77515" y="150298"/>
                  </a:lnTo>
                  <a:lnTo>
                    <a:pt x="78442" y="158690"/>
                  </a:lnTo>
                  <a:lnTo>
                    <a:pt x="73232" y="174254"/>
                  </a:lnTo>
                  <a:lnTo>
                    <a:pt x="59998" y="185851"/>
                  </a:lnTo>
                  <a:lnTo>
                    <a:pt x="3467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4679861" y="852808"/>
            <a:ext cx="767633" cy="600125"/>
            <a:chOff x="4679861" y="852808"/>
            <a:chExt cx="767633" cy="600125"/>
          </a:xfrm>
        </p:grpSpPr>
        <p:sp>
          <p:nvSpPr>
            <p:cNvPr id="212" name="Freeform 211"/>
            <p:cNvSpPr/>
            <p:nvPr/>
          </p:nvSpPr>
          <p:spPr>
            <a:xfrm>
              <a:off x="4679861" y="852808"/>
              <a:ext cx="163249" cy="547483"/>
            </a:xfrm>
            <a:custGeom>
              <a:avLst/>
              <a:gdLst/>
              <a:ahLst/>
              <a:cxnLst/>
              <a:rect l="0" t="0" r="0" b="0"/>
              <a:pathLst>
                <a:path w="163249" h="547483">
                  <a:moveTo>
                    <a:pt x="163248" y="0"/>
                  </a:moveTo>
                  <a:lnTo>
                    <a:pt x="108160" y="58563"/>
                  </a:lnTo>
                  <a:lnTo>
                    <a:pt x="52809" y="116333"/>
                  </a:lnTo>
                  <a:lnTo>
                    <a:pt x="18058" y="179030"/>
                  </a:lnTo>
                  <a:lnTo>
                    <a:pt x="6666" y="229513"/>
                  </a:lnTo>
                  <a:lnTo>
                    <a:pt x="0" y="270645"/>
                  </a:lnTo>
                  <a:lnTo>
                    <a:pt x="7042" y="329584"/>
                  </a:lnTo>
                  <a:lnTo>
                    <a:pt x="19698" y="391616"/>
                  </a:lnTo>
                  <a:lnTo>
                    <a:pt x="48403" y="451610"/>
                  </a:lnTo>
                  <a:lnTo>
                    <a:pt x="89633" y="507465"/>
                  </a:lnTo>
                  <a:lnTo>
                    <a:pt x="110630" y="531336"/>
                  </a:lnTo>
                  <a:lnTo>
                    <a:pt x="131662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868943" y="1016271"/>
              <a:ext cx="174208" cy="321775"/>
            </a:xfrm>
            <a:custGeom>
              <a:avLst/>
              <a:gdLst/>
              <a:ahLst/>
              <a:cxnLst/>
              <a:rect l="0" t="0" r="0" b="0"/>
              <a:pathLst>
                <a:path w="174208" h="321775">
                  <a:moveTo>
                    <a:pt x="26808" y="131335"/>
                  </a:moveTo>
                  <a:lnTo>
                    <a:pt x="18475" y="168813"/>
                  </a:lnTo>
                  <a:lnTo>
                    <a:pt x="11124" y="225825"/>
                  </a:lnTo>
                  <a:lnTo>
                    <a:pt x="7343" y="276185"/>
                  </a:lnTo>
                  <a:lnTo>
                    <a:pt x="0" y="321774"/>
                  </a:lnTo>
                  <a:lnTo>
                    <a:pt x="747" y="321465"/>
                  </a:lnTo>
                  <a:lnTo>
                    <a:pt x="2415" y="317750"/>
                  </a:lnTo>
                  <a:lnTo>
                    <a:pt x="5312" y="265487"/>
                  </a:lnTo>
                  <a:lnTo>
                    <a:pt x="5664" y="211516"/>
                  </a:lnTo>
                  <a:lnTo>
                    <a:pt x="6903" y="155795"/>
                  </a:lnTo>
                  <a:lnTo>
                    <a:pt x="14081" y="96609"/>
                  </a:lnTo>
                  <a:lnTo>
                    <a:pt x="21434" y="40117"/>
                  </a:lnTo>
                  <a:lnTo>
                    <a:pt x="30805" y="6041"/>
                  </a:lnTo>
                  <a:lnTo>
                    <a:pt x="35322" y="1013"/>
                  </a:lnTo>
                  <a:lnTo>
                    <a:pt x="40673" y="0"/>
                  </a:lnTo>
                  <a:lnTo>
                    <a:pt x="46580" y="1664"/>
                  </a:lnTo>
                  <a:lnTo>
                    <a:pt x="51688" y="7453"/>
                  </a:lnTo>
                  <a:lnTo>
                    <a:pt x="82896" y="68226"/>
                  </a:lnTo>
                  <a:lnTo>
                    <a:pt x="103546" y="126404"/>
                  </a:lnTo>
                  <a:lnTo>
                    <a:pt x="125198" y="180880"/>
                  </a:lnTo>
                  <a:lnTo>
                    <a:pt x="141953" y="233582"/>
                  </a:lnTo>
                  <a:lnTo>
                    <a:pt x="168833" y="296404"/>
                  </a:lnTo>
                  <a:lnTo>
                    <a:pt x="174207" y="320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927336" y="124236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5024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285306" y="1116020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163729" y="1094963"/>
              <a:ext cx="121578" cy="171113"/>
            </a:xfrm>
            <a:custGeom>
              <a:avLst/>
              <a:gdLst/>
              <a:ahLst/>
              <a:cxnLst/>
              <a:rect l="0" t="0" r="0" b="0"/>
              <a:pathLst>
                <a:path w="121578" h="171113">
                  <a:moveTo>
                    <a:pt x="121577" y="136871"/>
                  </a:moveTo>
                  <a:lnTo>
                    <a:pt x="78885" y="151443"/>
                  </a:lnTo>
                  <a:lnTo>
                    <a:pt x="37234" y="170685"/>
                  </a:lnTo>
                  <a:lnTo>
                    <a:pt x="27914" y="171112"/>
                  </a:lnTo>
                  <a:lnTo>
                    <a:pt x="11318" y="165347"/>
                  </a:lnTo>
                  <a:lnTo>
                    <a:pt x="5957" y="158195"/>
                  </a:lnTo>
                  <a:lnTo>
                    <a:pt x="0" y="137769"/>
                  </a:lnTo>
                  <a:lnTo>
                    <a:pt x="2236" y="105551"/>
                  </a:lnTo>
                  <a:lnTo>
                    <a:pt x="16752" y="44345"/>
                  </a:lnTo>
                  <a:lnTo>
                    <a:pt x="26956" y="17429"/>
                  </a:lnTo>
                  <a:lnTo>
                    <a:pt x="373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306362" y="989678"/>
              <a:ext cx="141132" cy="463255"/>
            </a:xfrm>
            <a:custGeom>
              <a:avLst/>
              <a:gdLst/>
              <a:ahLst/>
              <a:cxnLst/>
              <a:rect l="0" t="0" r="0" b="0"/>
              <a:pathLst>
                <a:path w="141132" h="463255">
                  <a:moveTo>
                    <a:pt x="0" y="0"/>
                  </a:moveTo>
                  <a:lnTo>
                    <a:pt x="60873" y="42662"/>
                  </a:lnTo>
                  <a:lnTo>
                    <a:pt x="76188" y="58735"/>
                  </a:lnTo>
                  <a:lnTo>
                    <a:pt x="112170" y="114999"/>
                  </a:lnTo>
                  <a:lnTo>
                    <a:pt x="135929" y="171468"/>
                  </a:lnTo>
                  <a:lnTo>
                    <a:pt x="141131" y="197871"/>
                  </a:lnTo>
                  <a:lnTo>
                    <a:pt x="134939" y="249829"/>
                  </a:lnTo>
                  <a:lnTo>
                    <a:pt x="117899" y="304951"/>
                  </a:lnTo>
                  <a:lnTo>
                    <a:pt x="92677" y="357920"/>
                  </a:lnTo>
                  <a:lnTo>
                    <a:pt x="62435" y="407486"/>
                  </a:lnTo>
                  <a:lnTo>
                    <a:pt x="27232" y="44933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8033876" y="1905658"/>
            <a:ext cx="806340" cy="726467"/>
            <a:chOff x="8033876" y="1905658"/>
            <a:chExt cx="806340" cy="726467"/>
          </a:xfrm>
        </p:grpSpPr>
        <p:sp>
          <p:nvSpPr>
            <p:cNvPr id="219" name="Freeform 218"/>
            <p:cNvSpPr/>
            <p:nvPr/>
          </p:nvSpPr>
          <p:spPr>
            <a:xfrm>
              <a:off x="8033876" y="1905658"/>
              <a:ext cx="178353" cy="610653"/>
            </a:xfrm>
            <a:custGeom>
              <a:avLst/>
              <a:gdLst/>
              <a:ahLst/>
              <a:cxnLst/>
              <a:rect l="0" t="0" r="0" b="0"/>
              <a:pathLst>
                <a:path w="178353" h="610653">
                  <a:moveTo>
                    <a:pt x="167824" y="0"/>
                  </a:moveTo>
                  <a:lnTo>
                    <a:pt x="108230" y="49498"/>
                  </a:lnTo>
                  <a:lnTo>
                    <a:pt x="44992" y="112313"/>
                  </a:lnTo>
                  <a:lnTo>
                    <a:pt x="29524" y="144542"/>
                  </a:lnTo>
                  <a:lnTo>
                    <a:pt x="13817" y="197354"/>
                  </a:lnTo>
                  <a:lnTo>
                    <a:pt x="2568" y="252846"/>
                  </a:lnTo>
                  <a:lnTo>
                    <a:pt x="0" y="308868"/>
                  </a:lnTo>
                  <a:lnTo>
                    <a:pt x="663" y="364994"/>
                  </a:lnTo>
                  <a:lnTo>
                    <a:pt x="13965" y="421141"/>
                  </a:lnTo>
                  <a:lnTo>
                    <a:pt x="44357" y="482924"/>
                  </a:lnTo>
                  <a:lnTo>
                    <a:pt x="60141" y="514315"/>
                  </a:lnTo>
                  <a:lnTo>
                    <a:pt x="114733" y="576574"/>
                  </a:lnTo>
                  <a:lnTo>
                    <a:pt x="130190" y="590827"/>
                  </a:lnTo>
                  <a:lnTo>
                    <a:pt x="162470" y="606390"/>
                  </a:lnTo>
                  <a:lnTo>
                    <a:pt x="178352" y="610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264870" y="2105699"/>
              <a:ext cx="189514" cy="378822"/>
            </a:xfrm>
            <a:custGeom>
              <a:avLst/>
              <a:gdLst/>
              <a:ahLst/>
              <a:cxnLst/>
              <a:rect l="0" t="0" r="0" b="0"/>
              <a:pathLst>
                <a:path w="189514" h="378822">
                  <a:moveTo>
                    <a:pt x="0" y="126342"/>
                  </a:moveTo>
                  <a:lnTo>
                    <a:pt x="3120" y="169034"/>
                  </a:lnTo>
                  <a:lnTo>
                    <a:pt x="10724" y="229580"/>
                  </a:lnTo>
                  <a:lnTo>
                    <a:pt x="21789" y="284558"/>
                  </a:lnTo>
                  <a:lnTo>
                    <a:pt x="29650" y="340479"/>
                  </a:lnTo>
                  <a:lnTo>
                    <a:pt x="37269" y="378821"/>
                  </a:lnTo>
                  <a:lnTo>
                    <a:pt x="31069" y="317344"/>
                  </a:lnTo>
                  <a:lnTo>
                    <a:pt x="20262" y="259694"/>
                  </a:lnTo>
                  <a:lnTo>
                    <a:pt x="13413" y="209527"/>
                  </a:lnTo>
                  <a:lnTo>
                    <a:pt x="5509" y="151352"/>
                  </a:lnTo>
                  <a:lnTo>
                    <a:pt x="2258" y="91595"/>
                  </a:lnTo>
                  <a:lnTo>
                    <a:pt x="6073" y="66445"/>
                  </a:lnTo>
                  <a:lnTo>
                    <a:pt x="17908" y="46689"/>
                  </a:lnTo>
                  <a:lnTo>
                    <a:pt x="34865" y="31279"/>
                  </a:lnTo>
                  <a:lnTo>
                    <a:pt x="77467" y="11854"/>
                  </a:lnTo>
                  <a:lnTo>
                    <a:pt x="130596" y="234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285927" y="2274155"/>
              <a:ext cx="147401" cy="52644"/>
            </a:xfrm>
            <a:custGeom>
              <a:avLst/>
              <a:gdLst/>
              <a:ahLst/>
              <a:cxnLst/>
              <a:rect l="0" t="0" r="0" b="0"/>
              <a:pathLst>
                <a:path w="147401" h="52644">
                  <a:moveTo>
                    <a:pt x="147400" y="0"/>
                  </a:moveTo>
                  <a:lnTo>
                    <a:pt x="93525" y="17958"/>
                  </a:lnTo>
                  <a:lnTo>
                    <a:pt x="32647" y="447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520075" y="2147592"/>
              <a:ext cx="260693" cy="314368"/>
            </a:xfrm>
            <a:custGeom>
              <a:avLst/>
              <a:gdLst/>
              <a:ahLst/>
              <a:cxnLst/>
              <a:rect l="0" t="0" r="0" b="0"/>
              <a:pathLst>
                <a:path w="260693" h="314368">
                  <a:moveTo>
                    <a:pt x="29065" y="21278"/>
                  </a:moveTo>
                  <a:lnTo>
                    <a:pt x="11106" y="75153"/>
                  </a:lnTo>
                  <a:lnTo>
                    <a:pt x="4316" y="95525"/>
                  </a:lnTo>
                  <a:lnTo>
                    <a:pt x="2037" y="97682"/>
                  </a:lnTo>
                  <a:lnTo>
                    <a:pt x="518" y="94441"/>
                  </a:lnTo>
                  <a:lnTo>
                    <a:pt x="0" y="79531"/>
                  </a:lnTo>
                  <a:lnTo>
                    <a:pt x="7454" y="51406"/>
                  </a:lnTo>
                  <a:lnTo>
                    <a:pt x="30342" y="13581"/>
                  </a:lnTo>
                  <a:lnTo>
                    <a:pt x="36936" y="5619"/>
                  </a:lnTo>
                  <a:lnTo>
                    <a:pt x="46010" y="1480"/>
                  </a:lnTo>
                  <a:lnTo>
                    <a:pt x="68572" y="0"/>
                  </a:lnTo>
                  <a:lnTo>
                    <a:pt x="78800" y="4753"/>
                  </a:lnTo>
                  <a:lnTo>
                    <a:pt x="96403" y="22512"/>
                  </a:lnTo>
                  <a:lnTo>
                    <a:pt x="113877" y="53229"/>
                  </a:lnTo>
                  <a:lnTo>
                    <a:pt x="121857" y="104625"/>
                  </a:lnTo>
                  <a:lnTo>
                    <a:pt x="123433" y="166770"/>
                  </a:lnTo>
                  <a:lnTo>
                    <a:pt x="118155" y="224452"/>
                  </a:lnTo>
                  <a:lnTo>
                    <a:pt x="104678" y="271331"/>
                  </a:lnTo>
                  <a:lnTo>
                    <a:pt x="86043" y="296709"/>
                  </a:lnTo>
                  <a:lnTo>
                    <a:pt x="68427" y="311758"/>
                  </a:lnTo>
                  <a:lnTo>
                    <a:pt x="58816" y="314367"/>
                  </a:lnTo>
                  <a:lnTo>
                    <a:pt x="38778" y="311027"/>
                  </a:lnTo>
                  <a:lnTo>
                    <a:pt x="30861" y="305691"/>
                  </a:lnTo>
                  <a:lnTo>
                    <a:pt x="18944" y="290403"/>
                  </a:lnTo>
                  <a:lnTo>
                    <a:pt x="5659" y="256477"/>
                  </a:lnTo>
                  <a:lnTo>
                    <a:pt x="5272" y="245927"/>
                  </a:lnTo>
                  <a:lnTo>
                    <a:pt x="11081" y="227967"/>
                  </a:lnTo>
                  <a:lnTo>
                    <a:pt x="19415" y="222242"/>
                  </a:lnTo>
                  <a:lnTo>
                    <a:pt x="44273" y="215880"/>
                  </a:lnTo>
                  <a:lnTo>
                    <a:pt x="79974" y="217888"/>
                  </a:lnTo>
                  <a:lnTo>
                    <a:pt x="131885" y="229047"/>
                  </a:lnTo>
                  <a:lnTo>
                    <a:pt x="187198" y="239397"/>
                  </a:lnTo>
                  <a:lnTo>
                    <a:pt x="226048" y="238374"/>
                  </a:lnTo>
                  <a:lnTo>
                    <a:pt x="260692" y="2318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664954" y="2053057"/>
              <a:ext cx="175262" cy="579068"/>
            </a:xfrm>
            <a:custGeom>
              <a:avLst/>
              <a:gdLst/>
              <a:ahLst/>
              <a:cxnLst/>
              <a:rect l="0" t="0" r="0" b="0"/>
              <a:pathLst>
                <a:path w="175262" h="579068">
                  <a:moveTo>
                    <a:pt x="0" y="0"/>
                  </a:moveTo>
                  <a:lnTo>
                    <a:pt x="58563" y="58563"/>
                  </a:lnTo>
                  <a:lnTo>
                    <a:pt x="99176" y="118283"/>
                  </a:lnTo>
                  <a:lnTo>
                    <a:pt x="139289" y="169751"/>
                  </a:lnTo>
                  <a:lnTo>
                    <a:pt x="166420" y="232447"/>
                  </a:lnTo>
                  <a:lnTo>
                    <a:pt x="175261" y="282042"/>
                  </a:lnTo>
                  <a:lnTo>
                    <a:pt x="172291" y="333782"/>
                  </a:lnTo>
                  <a:lnTo>
                    <a:pt x="164002" y="391746"/>
                  </a:lnTo>
                  <a:lnTo>
                    <a:pt x="142316" y="455064"/>
                  </a:lnTo>
                  <a:lnTo>
                    <a:pt x="102997" y="511496"/>
                  </a:lnTo>
                  <a:lnTo>
                    <a:pt x="53366" y="566934"/>
                  </a:lnTo>
                  <a:lnTo>
                    <a:pt x="42113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7835792" y="3348062"/>
            <a:ext cx="647500" cy="642239"/>
            <a:chOff x="7835792" y="3348062"/>
            <a:chExt cx="647500" cy="642239"/>
          </a:xfrm>
        </p:grpSpPr>
        <p:sp>
          <p:nvSpPr>
            <p:cNvPr id="225" name="Freeform 224"/>
            <p:cNvSpPr/>
            <p:nvPr/>
          </p:nvSpPr>
          <p:spPr>
            <a:xfrm>
              <a:off x="7835792" y="3348062"/>
              <a:ext cx="165867" cy="610654"/>
            </a:xfrm>
            <a:custGeom>
              <a:avLst/>
              <a:gdLst/>
              <a:ahLst/>
              <a:cxnLst/>
              <a:rect l="0" t="0" r="0" b="0"/>
              <a:pathLst>
                <a:path w="165867" h="610654">
                  <a:moveTo>
                    <a:pt x="123752" y="0"/>
                  </a:moveTo>
                  <a:lnTo>
                    <a:pt x="84210" y="55659"/>
                  </a:lnTo>
                  <a:lnTo>
                    <a:pt x="49354" y="116078"/>
                  </a:lnTo>
                  <a:lnTo>
                    <a:pt x="27428" y="157980"/>
                  </a:lnTo>
                  <a:lnTo>
                    <a:pt x="11832" y="209627"/>
                  </a:lnTo>
                  <a:lnTo>
                    <a:pt x="2203" y="257994"/>
                  </a:lnTo>
                  <a:lnTo>
                    <a:pt x="0" y="308200"/>
                  </a:lnTo>
                  <a:lnTo>
                    <a:pt x="9143" y="367678"/>
                  </a:lnTo>
                  <a:lnTo>
                    <a:pt x="27803" y="430077"/>
                  </a:lnTo>
                  <a:lnTo>
                    <a:pt x="54020" y="483087"/>
                  </a:lnTo>
                  <a:lnTo>
                    <a:pt x="94306" y="545703"/>
                  </a:lnTo>
                  <a:lnTo>
                    <a:pt x="157241" y="604070"/>
                  </a:lnTo>
                  <a:lnTo>
                    <a:pt x="165866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013823" y="3548103"/>
              <a:ext cx="208935" cy="292808"/>
            </a:xfrm>
            <a:custGeom>
              <a:avLst/>
              <a:gdLst/>
              <a:ahLst/>
              <a:cxnLst/>
              <a:rect l="0" t="0" r="0" b="0"/>
              <a:pathLst>
                <a:path w="208935" h="292808">
                  <a:moveTo>
                    <a:pt x="51006" y="0"/>
                  </a:moveTo>
                  <a:lnTo>
                    <a:pt x="39828" y="16768"/>
                  </a:lnTo>
                  <a:lnTo>
                    <a:pt x="28131" y="72326"/>
                  </a:lnTo>
                  <a:lnTo>
                    <a:pt x="13332" y="134567"/>
                  </a:lnTo>
                  <a:lnTo>
                    <a:pt x="6650" y="186632"/>
                  </a:lnTo>
                  <a:lnTo>
                    <a:pt x="0" y="236647"/>
                  </a:lnTo>
                  <a:lnTo>
                    <a:pt x="4437" y="272109"/>
                  </a:lnTo>
                  <a:lnTo>
                    <a:pt x="10601" y="279672"/>
                  </a:lnTo>
                  <a:lnTo>
                    <a:pt x="29929" y="288076"/>
                  </a:lnTo>
                  <a:lnTo>
                    <a:pt x="67117" y="292807"/>
                  </a:lnTo>
                  <a:lnTo>
                    <a:pt x="127173" y="286203"/>
                  </a:lnTo>
                  <a:lnTo>
                    <a:pt x="190541" y="284524"/>
                  </a:lnTo>
                  <a:lnTo>
                    <a:pt x="20893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054300" y="369550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033243" y="3553043"/>
              <a:ext cx="168458" cy="5590"/>
            </a:xfrm>
            <a:custGeom>
              <a:avLst/>
              <a:gdLst/>
              <a:ahLst/>
              <a:cxnLst/>
              <a:rect l="0" t="0" r="0" b="0"/>
              <a:pathLst>
                <a:path w="168458" h="5590">
                  <a:moveTo>
                    <a:pt x="168457" y="5589"/>
                  </a:moveTo>
                  <a:lnTo>
                    <a:pt x="151689" y="0"/>
                  </a:lnTo>
                  <a:lnTo>
                    <a:pt x="93011" y="4044"/>
                  </a:lnTo>
                  <a:lnTo>
                    <a:pt x="32670" y="528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310277" y="3548103"/>
              <a:ext cx="28294" cy="294799"/>
            </a:xfrm>
            <a:custGeom>
              <a:avLst/>
              <a:gdLst/>
              <a:ahLst/>
              <a:cxnLst/>
              <a:rect l="0" t="0" r="0" b="0"/>
              <a:pathLst>
                <a:path w="28294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9356"/>
                  </a:lnTo>
                  <a:lnTo>
                    <a:pt x="15906" y="198152"/>
                  </a:lnTo>
                  <a:lnTo>
                    <a:pt x="24632" y="256297"/>
                  </a:lnTo>
                  <a:lnTo>
                    <a:pt x="2829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349098" y="3369119"/>
              <a:ext cx="134194" cy="621182"/>
            </a:xfrm>
            <a:custGeom>
              <a:avLst/>
              <a:gdLst/>
              <a:ahLst/>
              <a:cxnLst/>
              <a:rect l="0" t="0" r="0" b="0"/>
              <a:pathLst>
                <a:path w="134194" h="621182">
                  <a:moveTo>
                    <a:pt x="0" y="0"/>
                  </a:moveTo>
                  <a:lnTo>
                    <a:pt x="24047" y="17981"/>
                  </a:lnTo>
                  <a:lnTo>
                    <a:pt x="73670" y="79450"/>
                  </a:lnTo>
                  <a:lnTo>
                    <a:pt x="107621" y="139750"/>
                  </a:lnTo>
                  <a:lnTo>
                    <a:pt x="121445" y="192316"/>
                  </a:lnTo>
                  <a:lnTo>
                    <a:pt x="131780" y="246625"/>
                  </a:lnTo>
                  <a:lnTo>
                    <a:pt x="134193" y="307820"/>
                  </a:lnTo>
                  <a:lnTo>
                    <a:pt x="130611" y="353618"/>
                  </a:lnTo>
                  <a:lnTo>
                    <a:pt x="122001" y="398149"/>
                  </a:lnTo>
                  <a:lnTo>
                    <a:pt x="107119" y="453322"/>
                  </a:lnTo>
                  <a:lnTo>
                    <a:pt x="87980" y="514588"/>
                  </a:lnTo>
                  <a:lnTo>
                    <a:pt x="76111" y="545924"/>
                  </a:lnTo>
                  <a:lnTo>
                    <a:pt x="40541" y="604792"/>
                  </a:lnTo>
                  <a:lnTo>
                    <a:pt x="31586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8644629" y="5306362"/>
            <a:ext cx="809202" cy="631711"/>
            <a:chOff x="8644629" y="5306362"/>
            <a:chExt cx="809202" cy="631711"/>
          </a:xfrm>
        </p:grpSpPr>
        <p:sp>
          <p:nvSpPr>
            <p:cNvPr id="232" name="Freeform 231"/>
            <p:cNvSpPr/>
            <p:nvPr/>
          </p:nvSpPr>
          <p:spPr>
            <a:xfrm>
              <a:off x="8644629" y="5306362"/>
              <a:ext cx="157195" cy="579069"/>
            </a:xfrm>
            <a:custGeom>
              <a:avLst/>
              <a:gdLst/>
              <a:ahLst/>
              <a:cxnLst/>
              <a:rect l="0" t="0" r="0" b="0"/>
              <a:pathLst>
                <a:path w="157195" h="579069">
                  <a:moveTo>
                    <a:pt x="157194" y="0"/>
                  </a:moveTo>
                  <a:lnTo>
                    <a:pt x="141554" y="17981"/>
                  </a:lnTo>
                  <a:lnTo>
                    <a:pt x="110352" y="74354"/>
                  </a:lnTo>
                  <a:lnTo>
                    <a:pt x="76585" y="136929"/>
                  </a:lnTo>
                  <a:lnTo>
                    <a:pt x="44443" y="195110"/>
                  </a:lnTo>
                  <a:lnTo>
                    <a:pt x="18070" y="255154"/>
                  </a:lnTo>
                  <a:lnTo>
                    <a:pt x="7624" y="283028"/>
                  </a:lnTo>
                  <a:lnTo>
                    <a:pt x="1743" y="331605"/>
                  </a:lnTo>
                  <a:lnTo>
                    <a:pt x="0" y="381873"/>
                  </a:lnTo>
                  <a:lnTo>
                    <a:pt x="1824" y="425754"/>
                  </a:lnTo>
                  <a:lnTo>
                    <a:pt x="23015" y="483532"/>
                  </a:lnTo>
                  <a:lnTo>
                    <a:pt x="38880" y="525101"/>
                  </a:lnTo>
                  <a:lnTo>
                    <a:pt x="70052" y="564393"/>
                  </a:lnTo>
                  <a:lnTo>
                    <a:pt x="80639" y="572546"/>
                  </a:lnTo>
                  <a:lnTo>
                    <a:pt x="94024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8845413" y="5477290"/>
              <a:ext cx="195886" cy="317297"/>
            </a:xfrm>
            <a:custGeom>
              <a:avLst/>
              <a:gdLst/>
              <a:ahLst/>
              <a:cxnLst/>
              <a:rect l="0" t="0" r="0" b="0"/>
              <a:pathLst>
                <a:path w="195886" h="317297">
                  <a:moveTo>
                    <a:pt x="19582" y="281798"/>
                  </a:moveTo>
                  <a:lnTo>
                    <a:pt x="10516" y="223181"/>
                  </a:lnTo>
                  <a:lnTo>
                    <a:pt x="9342" y="167837"/>
                  </a:lnTo>
                  <a:lnTo>
                    <a:pt x="5991" y="104913"/>
                  </a:lnTo>
                  <a:lnTo>
                    <a:pt x="0" y="47076"/>
                  </a:lnTo>
                  <a:lnTo>
                    <a:pt x="5420" y="21889"/>
                  </a:lnTo>
                  <a:lnTo>
                    <a:pt x="10141" y="10259"/>
                  </a:lnTo>
                  <a:lnTo>
                    <a:pt x="16797" y="3676"/>
                  </a:lnTo>
                  <a:lnTo>
                    <a:pt x="24744" y="457"/>
                  </a:lnTo>
                  <a:lnTo>
                    <a:pt x="42933" y="0"/>
                  </a:lnTo>
                  <a:lnTo>
                    <a:pt x="72904" y="7489"/>
                  </a:lnTo>
                  <a:lnTo>
                    <a:pt x="111353" y="30388"/>
                  </a:lnTo>
                  <a:lnTo>
                    <a:pt x="156190" y="74459"/>
                  </a:lnTo>
                  <a:lnTo>
                    <a:pt x="178887" y="113980"/>
                  </a:lnTo>
                  <a:lnTo>
                    <a:pt x="193466" y="156752"/>
                  </a:lnTo>
                  <a:lnTo>
                    <a:pt x="195885" y="195484"/>
                  </a:lnTo>
                  <a:lnTo>
                    <a:pt x="183713" y="258849"/>
                  </a:lnTo>
                  <a:lnTo>
                    <a:pt x="168169" y="286176"/>
                  </a:lnTo>
                  <a:lnTo>
                    <a:pt x="152301" y="298562"/>
                  </a:lnTo>
                  <a:lnTo>
                    <a:pt x="107929" y="316045"/>
                  </a:lnTo>
                  <a:lnTo>
                    <a:pt x="84583" y="317296"/>
                  </a:lnTo>
                  <a:lnTo>
                    <a:pt x="51167" y="313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9114115" y="5462540"/>
              <a:ext cx="245720" cy="379167"/>
            </a:xfrm>
            <a:custGeom>
              <a:avLst/>
              <a:gdLst/>
              <a:ahLst/>
              <a:cxnLst/>
              <a:rect l="0" t="0" r="0" b="0"/>
              <a:pathLst>
                <a:path w="245720" h="379167">
                  <a:moveTo>
                    <a:pt x="35149" y="33335"/>
                  </a:moveTo>
                  <a:lnTo>
                    <a:pt x="17191" y="87210"/>
                  </a:lnTo>
                  <a:lnTo>
                    <a:pt x="10400" y="107583"/>
                  </a:lnTo>
                  <a:lnTo>
                    <a:pt x="6952" y="109740"/>
                  </a:lnTo>
                  <a:lnTo>
                    <a:pt x="3483" y="106498"/>
                  </a:lnTo>
                  <a:lnTo>
                    <a:pt x="0" y="99658"/>
                  </a:lnTo>
                  <a:lnTo>
                    <a:pt x="18" y="91589"/>
                  </a:lnTo>
                  <a:lnTo>
                    <a:pt x="22124" y="34074"/>
                  </a:lnTo>
                  <a:lnTo>
                    <a:pt x="33649" y="17676"/>
                  </a:lnTo>
                  <a:lnTo>
                    <a:pt x="49690" y="5708"/>
                  </a:lnTo>
                  <a:lnTo>
                    <a:pt x="58881" y="880"/>
                  </a:lnTo>
                  <a:lnTo>
                    <a:pt x="68518" y="0"/>
                  </a:lnTo>
                  <a:lnTo>
                    <a:pt x="88584" y="5261"/>
                  </a:lnTo>
                  <a:lnTo>
                    <a:pt x="106081" y="18519"/>
                  </a:lnTo>
                  <a:lnTo>
                    <a:pt x="120487" y="37278"/>
                  </a:lnTo>
                  <a:lnTo>
                    <a:pt x="134004" y="74148"/>
                  </a:lnTo>
                  <a:lnTo>
                    <a:pt x="139164" y="128528"/>
                  </a:lnTo>
                  <a:lnTo>
                    <a:pt x="140183" y="184330"/>
                  </a:lnTo>
                  <a:lnTo>
                    <a:pt x="128948" y="246112"/>
                  </a:lnTo>
                  <a:lnTo>
                    <a:pt x="111062" y="305980"/>
                  </a:lnTo>
                  <a:lnTo>
                    <a:pt x="86842" y="345854"/>
                  </a:lnTo>
                  <a:lnTo>
                    <a:pt x="59528" y="376607"/>
                  </a:lnTo>
                  <a:lnTo>
                    <a:pt x="52571" y="379166"/>
                  </a:lnTo>
                  <a:lnTo>
                    <a:pt x="45594" y="378534"/>
                  </a:lnTo>
                  <a:lnTo>
                    <a:pt x="38603" y="375771"/>
                  </a:lnTo>
                  <a:lnTo>
                    <a:pt x="27716" y="360224"/>
                  </a:lnTo>
                  <a:lnTo>
                    <a:pt x="23174" y="349527"/>
                  </a:lnTo>
                  <a:lnTo>
                    <a:pt x="21249" y="328283"/>
                  </a:lnTo>
                  <a:lnTo>
                    <a:pt x="25462" y="307143"/>
                  </a:lnTo>
                  <a:lnTo>
                    <a:pt x="40988" y="276680"/>
                  </a:lnTo>
                  <a:lnTo>
                    <a:pt x="53731" y="260032"/>
                  </a:lnTo>
                  <a:lnTo>
                    <a:pt x="63915" y="255826"/>
                  </a:lnTo>
                  <a:lnTo>
                    <a:pt x="103854" y="255496"/>
                  </a:lnTo>
                  <a:lnTo>
                    <a:pt x="138954" y="263977"/>
                  </a:lnTo>
                  <a:lnTo>
                    <a:pt x="192882" y="288244"/>
                  </a:lnTo>
                  <a:lnTo>
                    <a:pt x="245719" y="296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9328249" y="5390590"/>
              <a:ext cx="125582" cy="547483"/>
            </a:xfrm>
            <a:custGeom>
              <a:avLst/>
              <a:gdLst/>
              <a:ahLst/>
              <a:cxnLst/>
              <a:rect l="0" t="0" r="0" b="0"/>
              <a:pathLst>
                <a:path w="125582" h="547483">
                  <a:moveTo>
                    <a:pt x="0" y="0"/>
                  </a:moveTo>
                  <a:lnTo>
                    <a:pt x="49497" y="58564"/>
                  </a:lnTo>
                  <a:lnTo>
                    <a:pt x="81157" y="106065"/>
                  </a:lnTo>
                  <a:lnTo>
                    <a:pt x="108606" y="159200"/>
                  </a:lnTo>
                  <a:lnTo>
                    <a:pt x="122491" y="211515"/>
                  </a:lnTo>
                  <a:lnTo>
                    <a:pt x="125581" y="272498"/>
                  </a:lnTo>
                  <a:lnTo>
                    <a:pt x="125022" y="332464"/>
                  </a:lnTo>
                  <a:lnTo>
                    <a:pt x="114859" y="389369"/>
                  </a:lnTo>
                  <a:lnTo>
                    <a:pt x="95998" y="445670"/>
                  </a:lnTo>
                  <a:lnTo>
                    <a:pt x="69742" y="506748"/>
                  </a:lnTo>
                  <a:lnTo>
                    <a:pt x="42113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15854" y="400082"/>
            <a:ext cx="1737204" cy="642240"/>
            <a:chOff x="315854" y="400082"/>
            <a:chExt cx="1737204" cy="642240"/>
          </a:xfrm>
        </p:grpSpPr>
        <p:sp>
          <p:nvSpPr>
            <p:cNvPr id="2" name="Freeform 1"/>
            <p:cNvSpPr/>
            <p:nvPr/>
          </p:nvSpPr>
          <p:spPr>
            <a:xfrm>
              <a:off x="494839" y="484310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63171" y="421140"/>
                  </a:moveTo>
                  <a:lnTo>
                    <a:pt x="45213" y="366096"/>
                  </a:lnTo>
                  <a:lnTo>
                    <a:pt x="34624" y="311568"/>
                  </a:lnTo>
                  <a:lnTo>
                    <a:pt x="29366" y="261943"/>
                  </a:lnTo>
                  <a:lnTo>
                    <a:pt x="23519" y="213313"/>
                  </a:lnTo>
                  <a:lnTo>
                    <a:pt x="21543" y="154960"/>
                  </a:lnTo>
                  <a:lnTo>
                    <a:pt x="15612" y="106876"/>
                  </a:lnTo>
                  <a:lnTo>
                    <a:pt x="10363" y="478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00322"/>
              <a:ext cx="451585" cy="503128"/>
            </a:xfrm>
            <a:custGeom>
              <a:avLst/>
              <a:gdLst/>
              <a:ahLst/>
              <a:cxnLst/>
              <a:rect l="0" t="0" r="0" b="0"/>
              <a:pathLst>
                <a:path w="451585" h="503128">
                  <a:moveTo>
                    <a:pt x="0" y="105045"/>
                  </a:moveTo>
                  <a:lnTo>
                    <a:pt x="49499" y="46482"/>
                  </a:lnTo>
                  <a:lnTo>
                    <a:pt x="85687" y="18695"/>
                  </a:lnTo>
                  <a:lnTo>
                    <a:pt x="117416" y="5890"/>
                  </a:lnTo>
                  <a:lnTo>
                    <a:pt x="172586" y="971"/>
                  </a:lnTo>
                  <a:lnTo>
                    <a:pt x="233873" y="0"/>
                  </a:lnTo>
                  <a:lnTo>
                    <a:pt x="259532" y="6106"/>
                  </a:lnTo>
                  <a:lnTo>
                    <a:pt x="290588" y="22698"/>
                  </a:lnTo>
                  <a:lnTo>
                    <a:pt x="352750" y="70060"/>
                  </a:lnTo>
                  <a:lnTo>
                    <a:pt x="396424" y="126728"/>
                  </a:lnTo>
                  <a:lnTo>
                    <a:pt x="429610" y="189328"/>
                  </a:lnTo>
                  <a:lnTo>
                    <a:pt x="446947" y="239804"/>
                  </a:lnTo>
                  <a:lnTo>
                    <a:pt x="451584" y="297954"/>
                  </a:lnTo>
                  <a:lnTo>
                    <a:pt x="449879" y="329993"/>
                  </a:lnTo>
                  <a:lnTo>
                    <a:pt x="435765" y="371998"/>
                  </a:lnTo>
                  <a:lnTo>
                    <a:pt x="403208" y="421624"/>
                  </a:lnTo>
                  <a:lnTo>
                    <a:pt x="348661" y="462185"/>
                  </a:lnTo>
                  <a:lnTo>
                    <a:pt x="299979" y="490927"/>
                  </a:lnTo>
                  <a:lnTo>
                    <a:pt x="259159" y="500920"/>
                  </a:lnTo>
                  <a:lnTo>
                    <a:pt x="202274" y="503127"/>
                  </a:lnTo>
                  <a:lnTo>
                    <a:pt x="142164" y="493511"/>
                  </a:lnTo>
                  <a:lnTo>
                    <a:pt x="105285" y="484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8270" y="670831"/>
              <a:ext cx="171938" cy="227180"/>
            </a:xfrm>
            <a:custGeom>
              <a:avLst/>
              <a:gdLst/>
              <a:ahLst/>
              <a:cxnLst/>
              <a:rect l="0" t="0" r="0" b="0"/>
              <a:pathLst>
                <a:path w="171938" h="227180">
                  <a:moveTo>
                    <a:pt x="3481" y="108277"/>
                  </a:moveTo>
                  <a:lnTo>
                    <a:pt x="20248" y="113867"/>
                  </a:lnTo>
                  <a:lnTo>
                    <a:pt x="37839" y="113491"/>
                  </a:lnTo>
                  <a:lnTo>
                    <a:pt x="94140" y="106624"/>
                  </a:lnTo>
                  <a:lnTo>
                    <a:pt x="120550" y="91670"/>
                  </a:lnTo>
                  <a:lnTo>
                    <a:pt x="135840" y="79059"/>
                  </a:lnTo>
                  <a:lnTo>
                    <a:pt x="144195" y="59417"/>
                  </a:lnTo>
                  <a:lnTo>
                    <a:pt x="146424" y="47628"/>
                  </a:lnTo>
                  <a:lnTo>
                    <a:pt x="145569" y="37429"/>
                  </a:lnTo>
                  <a:lnTo>
                    <a:pt x="138381" y="19857"/>
                  </a:lnTo>
                  <a:lnTo>
                    <a:pt x="124268" y="7368"/>
                  </a:lnTo>
                  <a:lnTo>
                    <a:pt x="115591" y="2400"/>
                  </a:lnTo>
                  <a:lnTo>
                    <a:pt x="96591" y="0"/>
                  </a:lnTo>
                  <a:lnTo>
                    <a:pt x="55798" y="7990"/>
                  </a:lnTo>
                  <a:lnTo>
                    <a:pt x="47718" y="13343"/>
                  </a:lnTo>
                  <a:lnTo>
                    <a:pt x="11086" y="61006"/>
                  </a:lnTo>
                  <a:lnTo>
                    <a:pt x="1792" y="84148"/>
                  </a:lnTo>
                  <a:lnTo>
                    <a:pt x="0" y="106912"/>
                  </a:lnTo>
                  <a:lnTo>
                    <a:pt x="11428" y="160740"/>
                  </a:lnTo>
                  <a:lnTo>
                    <a:pt x="22473" y="191282"/>
                  </a:lnTo>
                  <a:lnTo>
                    <a:pt x="33759" y="207950"/>
                  </a:lnTo>
                  <a:lnTo>
                    <a:pt x="49693" y="220036"/>
                  </a:lnTo>
                  <a:lnTo>
                    <a:pt x="58855" y="224898"/>
                  </a:lnTo>
                  <a:lnTo>
                    <a:pt x="81514" y="227179"/>
                  </a:lnTo>
                  <a:lnTo>
                    <a:pt x="138366" y="216092"/>
                  </a:lnTo>
                  <a:lnTo>
                    <a:pt x="171937" y="203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8317" y="400082"/>
              <a:ext cx="16119" cy="505369"/>
            </a:xfrm>
            <a:custGeom>
              <a:avLst/>
              <a:gdLst/>
              <a:ahLst/>
              <a:cxnLst/>
              <a:rect l="0" t="0" r="0" b="0"/>
              <a:pathLst>
                <a:path w="16119" h="50536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11088" y="186417"/>
                  </a:lnTo>
                  <a:lnTo>
                    <a:pt x="14627" y="238769"/>
                  </a:lnTo>
                  <a:lnTo>
                    <a:pt x="8588" y="301625"/>
                  </a:lnTo>
                  <a:lnTo>
                    <a:pt x="6478" y="351933"/>
                  </a:lnTo>
                  <a:lnTo>
                    <a:pt x="7022" y="402714"/>
                  </a:lnTo>
                  <a:lnTo>
                    <a:pt x="13974" y="462388"/>
                  </a:lnTo>
                  <a:lnTo>
                    <a:pt x="16118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8359" y="410611"/>
              <a:ext cx="21890" cy="505369"/>
            </a:xfrm>
            <a:custGeom>
              <a:avLst/>
              <a:gdLst/>
              <a:ahLst/>
              <a:cxnLst/>
              <a:rect l="0" t="0" r="0" b="0"/>
              <a:pathLst>
                <a:path w="21890" h="50536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21680"/>
                  </a:lnTo>
                  <a:lnTo>
                    <a:pt x="6555" y="177213"/>
                  </a:lnTo>
                  <a:lnTo>
                    <a:pt x="12764" y="222133"/>
                  </a:lnTo>
                  <a:lnTo>
                    <a:pt x="16294" y="284056"/>
                  </a:lnTo>
                  <a:lnTo>
                    <a:pt x="21889" y="347377"/>
                  </a:lnTo>
                  <a:lnTo>
                    <a:pt x="18347" y="409423"/>
                  </a:lnTo>
                  <a:lnTo>
                    <a:pt x="16778" y="461862"/>
                  </a:lnTo>
                  <a:lnTo>
                    <a:pt x="1611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8663" y="61065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5" y="3120"/>
                  </a:lnTo>
                  <a:lnTo>
                    <a:pt x="129559" y="10723"/>
                  </a:lnTo>
                  <a:lnTo>
                    <a:pt x="74123" y="25055"/>
                  </a:lnTo>
                  <a:lnTo>
                    <a:pt x="24232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2229" y="726397"/>
              <a:ext cx="197046" cy="252754"/>
            </a:xfrm>
            <a:custGeom>
              <a:avLst/>
              <a:gdLst/>
              <a:ahLst/>
              <a:cxnLst/>
              <a:rect l="0" t="0" r="0" b="0"/>
              <a:pathLst>
                <a:path w="197046" h="252754">
                  <a:moveTo>
                    <a:pt x="123346" y="94825"/>
                  </a:moveTo>
                  <a:lnTo>
                    <a:pt x="117756" y="32733"/>
                  </a:lnTo>
                  <a:lnTo>
                    <a:pt x="105654" y="14196"/>
                  </a:lnTo>
                  <a:lnTo>
                    <a:pt x="97513" y="5978"/>
                  </a:lnTo>
                  <a:lnTo>
                    <a:pt x="88576" y="1668"/>
                  </a:lnTo>
                  <a:lnTo>
                    <a:pt x="69288" y="0"/>
                  </a:lnTo>
                  <a:lnTo>
                    <a:pt x="52137" y="6277"/>
                  </a:lnTo>
                  <a:lnTo>
                    <a:pt x="36715" y="18036"/>
                  </a:lnTo>
                  <a:lnTo>
                    <a:pt x="16049" y="44387"/>
                  </a:lnTo>
                  <a:lnTo>
                    <a:pt x="3167" y="75591"/>
                  </a:lnTo>
                  <a:lnTo>
                    <a:pt x="0" y="112783"/>
                  </a:lnTo>
                  <a:lnTo>
                    <a:pt x="11898" y="168117"/>
                  </a:lnTo>
                  <a:lnTo>
                    <a:pt x="27413" y="194400"/>
                  </a:lnTo>
                  <a:lnTo>
                    <a:pt x="35994" y="199813"/>
                  </a:lnTo>
                  <a:lnTo>
                    <a:pt x="58007" y="205827"/>
                  </a:lnTo>
                  <a:lnTo>
                    <a:pt x="68088" y="203922"/>
                  </a:lnTo>
                  <a:lnTo>
                    <a:pt x="85529" y="192446"/>
                  </a:lnTo>
                  <a:lnTo>
                    <a:pt x="102912" y="166254"/>
                  </a:lnTo>
                  <a:lnTo>
                    <a:pt x="110861" y="117557"/>
                  </a:lnTo>
                  <a:lnTo>
                    <a:pt x="113407" y="84923"/>
                  </a:lnTo>
                  <a:lnTo>
                    <a:pt x="115550" y="84714"/>
                  </a:lnTo>
                  <a:lnTo>
                    <a:pt x="118149" y="88085"/>
                  </a:lnTo>
                  <a:lnTo>
                    <a:pt x="137544" y="147261"/>
                  </a:lnTo>
                  <a:lnTo>
                    <a:pt x="164044" y="210621"/>
                  </a:lnTo>
                  <a:lnTo>
                    <a:pt x="197045" y="252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" y="1021264"/>
              <a:ext cx="1284478" cy="21058"/>
            </a:xfrm>
            <a:custGeom>
              <a:avLst/>
              <a:gdLst/>
              <a:ahLst/>
              <a:cxnLst/>
              <a:rect l="0" t="0" r="0" b="0"/>
              <a:pathLst>
                <a:path w="1284478" h="21058">
                  <a:moveTo>
                    <a:pt x="1284477" y="21057"/>
                  </a:moveTo>
                  <a:lnTo>
                    <a:pt x="1230332" y="21057"/>
                  </a:lnTo>
                  <a:lnTo>
                    <a:pt x="1168682" y="13821"/>
                  </a:lnTo>
                  <a:lnTo>
                    <a:pt x="1112212" y="11179"/>
                  </a:lnTo>
                  <a:lnTo>
                    <a:pt x="1050667" y="10657"/>
                  </a:lnTo>
                  <a:lnTo>
                    <a:pt x="993450" y="10554"/>
                  </a:lnTo>
                  <a:lnTo>
                    <a:pt x="933968" y="7414"/>
                  </a:lnTo>
                  <a:lnTo>
                    <a:pt x="871830" y="1464"/>
                  </a:lnTo>
                  <a:lnTo>
                    <a:pt x="813325" y="7525"/>
                  </a:lnTo>
                  <a:lnTo>
                    <a:pt x="763771" y="9638"/>
                  </a:lnTo>
                  <a:lnTo>
                    <a:pt x="712043" y="9095"/>
                  </a:lnTo>
                  <a:lnTo>
                    <a:pt x="658502" y="3215"/>
                  </a:lnTo>
                  <a:lnTo>
                    <a:pt x="601044" y="952"/>
                  </a:lnTo>
                  <a:lnTo>
                    <a:pt x="552174" y="282"/>
                  </a:lnTo>
                  <a:lnTo>
                    <a:pt x="502339" y="83"/>
                  </a:lnTo>
                  <a:lnTo>
                    <a:pt x="439865" y="16"/>
                  </a:lnTo>
                  <a:lnTo>
                    <a:pt x="388863" y="5"/>
                  </a:lnTo>
                  <a:lnTo>
                    <a:pt x="336707" y="1"/>
                  </a:lnTo>
                  <a:lnTo>
                    <a:pt x="284209" y="0"/>
                  </a:lnTo>
                  <a:lnTo>
                    <a:pt x="234728" y="0"/>
                  </a:lnTo>
                  <a:lnTo>
                    <a:pt x="176088" y="0"/>
                  </a:lnTo>
                  <a:lnTo>
                    <a:pt x="113699" y="8333"/>
                  </a:lnTo>
                  <a:lnTo>
                    <a:pt x="59244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8300" y="63170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36140" y="11992"/>
                  </a:lnTo>
                  <a:lnTo>
                    <a:pt x="18792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68497" y="1919069"/>
            <a:ext cx="1821431" cy="586714"/>
            <a:chOff x="368497" y="1919069"/>
            <a:chExt cx="1821431" cy="586714"/>
          </a:xfrm>
        </p:grpSpPr>
        <p:sp>
          <p:nvSpPr>
            <p:cNvPr id="12" name="Freeform 11"/>
            <p:cNvSpPr/>
            <p:nvPr/>
          </p:nvSpPr>
          <p:spPr>
            <a:xfrm>
              <a:off x="515896" y="1958300"/>
              <a:ext cx="19599" cy="400084"/>
            </a:xfrm>
            <a:custGeom>
              <a:avLst/>
              <a:gdLst/>
              <a:ahLst/>
              <a:cxnLst/>
              <a:rect l="0" t="0" r="0" b="0"/>
              <a:pathLst>
                <a:path w="19599" h="400084">
                  <a:moveTo>
                    <a:pt x="10528" y="400083"/>
                  </a:moveTo>
                  <a:lnTo>
                    <a:pt x="13648" y="345939"/>
                  </a:lnTo>
                  <a:lnTo>
                    <a:pt x="19593" y="290992"/>
                  </a:lnTo>
                  <a:lnTo>
                    <a:pt x="19598" y="233908"/>
                  </a:lnTo>
                  <a:lnTo>
                    <a:pt x="12666" y="170640"/>
                  </a:lnTo>
                  <a:lnTo>
                    <a:pt x="10951" y="112735"/>
                  </a:lnTo>
                  <a:lnTo>
                    <a:pt x="2251" y="505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497" y="1919069"/>
              <a:ext cx="397423" cy="510750"/>
            </a:xfrm>
            <a:custGeom>
              <a:avLst/>
              <a:gdLst/>
              <a:ahLst/>
              <a:cxnLst/>
              <a:rect l="0" t="0" r="0" b="0"/>
              <a:pathLst>
                <a:path w="397423" h="510750">
                  <a:moveTo>
                    <a:pt x="0" y="91874"/>
                  </a:moveTo>
                  <a:lnTo>
                    <a:pt x="17981" y="67827"/>
                  </a:lnTo>
                  <a:lnTo>
                    <a:pt x="44322" y="47574"/>
                  </a:lnTo>
                  <a:lnTo>
                    <a:pt x="106649" y="14872"/>
                  </a:lnTo>
                  <a:lnTo>
                    <a:pt x="145333" y="2898"/>
                  </a:lnTo>
                  <a:lnTo>
                    <a:pt x="185261" y="0"/>
                  </a:lnTo>
                  <a:lnTo>
                    <a:pt x="241595" y="11997"/>
                  </a:lnTo>
                  <a:lnTo>
                    <a:pt x="273575" y="21933"/>
                  </a:lnTo>
                  <a:lnTo>
                    <a:pt x="291605" y="35053"/>
                  </a:lnTo>
                  <a:lnTo>
                    <a:pt x="341845" y="84098"/>
                  </a:lnTo>
                  <a:lnTo>
                    <a:pt x="376339" y="144758"/>
                  </a:lnTo>
                  <a:lnTo>
                    <a:pt x="392533" y="192267"/>
                  </a:lnTo>
                  <a:lnTo>
                    <a:pt x="397422" y="252778"/>
                  </a:lnTo>
                  <a:lnTo>
                    <a:pt x="390066" y="289677"/>
                  </a:lnTo>
                  <a:lnTo>
                    <a:pt x="360621" y="344263"/>
                  </a:lnTo>
                  <a:lnTo>
                    <a:pt x="332063" y="392679"/>
                  </a:lnTo>
                  <a:lnTo>
                    <a:pt x="271262" y="449373"/>
                  </a:lnTo>
                  <a:lnTo>
                    <a:pt x="219602" y="483706"/>
                  </a:lnTo>
                  <a:lnTo>
                    <a:pt x="164348" y="501548"/>
                  </a:lnTo>
                  <a:lnTo>
                    <a:pt x="103044" y="510749"/>
                  </a:lnTo>
                  <a:lnTo>
                    <a:pt x="48214" y="505331"/>
                  </a:lnTo>
                  <a:lnTo>
                    <a:pt x="10528" y="502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89208" y="2162823"/>
              <a:ext cx="163558" cy="199464"/>
            </a:xfrm>
            <a:custGeom>
              <a:avLst/>
              <a:gdLst/>
              <a:ahLst/>
              <a:cxnLst/>
              <a:rect l="0" t="0" r="0" b="0"/>
              <a:pathLst>
                <a:path w="163558" h="199464">
                  <a:moveTo>
                    <a:pt x="21486" y="100803"/>
                  </a:moveTo>
                  <a:lnTo>
                    <a:pt x="80103" y="95214"/>
                  </a:lnTo>
                  <a:lnTo>
                    <a:pt x="131937" y="81675"/>
                  </a:lnTo>
                  <a:lnTo>
                    <a:pt x="150904" y="70465"/>
                  </a:lnTo>
                  <a:lnTo>
                    <a:pt x="156897" y="61861"/>
                  </a:lnTo>
                  <a:lnTo>
                    <a:pt x="163557" y="39822"/>
                  </a:lnTo>
                  <a:lnTo>
                    <a:pt x="161823" y="29733"/>
                  </a:lnTo>
                  <a:lnTo>
                    <a:pt x="150539" y="12285"/>
                  </a:lnTo>
                  <a:lnTo>
                    <a:pt x="130705" y="2970"/>
                  </a:lnTo>
                  <a:lnTo>
                    <a:pt x="107462" y="0"/>
                  </a:lnTo>
                  <a:lnTo>
                    <a:pt x="85434" y="2580"/>
                  </a:lnTo>
                  <a:lnTo>
                    <a:pt x="67065" y="10745"/>
                  </a:lnTo>
                  <a:lnTo>
                    <a:pt x="21725" y="42931"/>
                  </a:lnTo>
                  <a:lnTo>
                    <a:pt x="5605" y="61044"/>
                  </a:lnTo>
                  <a:lnTo>
                    <a:pt x="0" y="87032"/>
                  </a:lnTo>
                  <a:lnTo>
                    <a:pt x="5933" y="140197"/>
                  </a:lnTo>
                  <a:lnTo>
                    <a:pt x="20647" y="168108"/>
                  </a:lnTo>
                  <a:lnTo>
                    <a:pt x="36321" y="180629"/>
                  </a:lnTo>
                  <a:lnTo>
                    <a:pt x="74979" y="198200"/>
                  </a:lnTo>
                  <a:lnTo>
                    <a:pt x="98683" y="199463"/>
                  </a:lnTo>
                  <a:lnTo>
                    <a:pt x="147828" y="195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02817" y="2139480"/>
              <a:ext cx="178816" cy="215017"/>
            </a:xfrm>
            <a:custGeom>
              <a:avLst/>
              <a:gdLst/>
              <a:ahLst/>
              <a:cxnLst/>
              <a:rect l="0" t="0" r="0" b="0"/>
              <a:pathLst>
                <a:path w="178816" h="215017">
                  <a:moveTo>
                    <a:pt x="144789" y="8333"/>
                  </a:moveTo>
                  <a:lnTo>
                    <a:pt x="107311" y="0"/>
                  </a:lnTo>
                  <a:lnTo>
                    <a:pt x="72463" y="1574"/>
                  </a:lnTo>
                  <a:lnTo>
                    <a:pt x="29247" y="12587"/>
                  </a:lnTo>
                  <a:lnTo>
                    <a:pt x="3059" y="28181"/>
                  </a:lnTo>
                  <a:lnTo>
                    <a:pt x="0" y="35603"/>
                  </a:lnTo>
                  <a:lnTo>
                    <a:pt x="300" y="44060"/>
                  </a:lnTo>
                  <a:lnTo>
                    <a:pt x="2839" y="53208"/>
                  </a:lnTo>
                  <a:lnTo>
                    <a:pt x="9212" y="59307"/>
                  </a:lnTo>
                  <a:lnTo>
                    <a:pt x="71049" y="78839"/>
                  </a:lnTo>
                  <a:lnTo>
                    <a:pt x="134257" y="100778"/>
                  </a:lnTo>
                  <a:lnTo>
                    <a:pt x="155316" y="112200"/>
                  </a:lnTo>
                  <a:lnTo>
                    <a:pt x="170134" y="128196"/>
                  </a:lnTo>
                  <a:lnTo>
                    <a:pt x="175724" y="137375"/>
                  </a:lnTo>
                  <a:lnTo>
                    <a:pt x="178815" y="156932"/>
                  </a:lnTo>
                  <a:lnTo>
                    <a:pt x="178001" y="167060"/>
                  </a:lnTo>
                  <a:lnTo>
                    <a:pt x="173949" y="174983"/>
                  </a:lnTo>
                  <a:lnTo>
                    <a:pt x="132554" y="205783"/>
                  </a:lnTo>
                  <a:lnTo>
                    <a:pt x="96580" y="215016"/>
                  </a:lnTo>
                  <a:lnTo>
                    <a:pt x="56285" y="212162"/>
                  </a:lnTo>
                  <a:lnTo>
                    <a:pt x="18447" y="197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07671" y="2186671"/>
              <a:ext cx="139977" cy="168803"/>
            </a:xfrm>
            <a:custGeom>
              <a:avLst/>
              <a:gdLst/>
              <a:ahLst/>
              <a:cxnLst/>
              <a:rect l="0" t="0" r="0" b="0"/>
              <a:pathLst>
                <a:path w="139977" h="168803">
                  <a:moveTo>
                    <a:pt x="13634" y="87484"/>
                  </a:moveTo>
                  <a:lnTo>
                    <a:pt x="72251" y="72830"/>
                  </a:lnTo>
                  <a:lnTo>
                    <a:pt x="107041" y="62735"/>
                  </a:lnTo>
                  <a:lnTo>
                    <a:pt x="115680" y="56947"/>
                  </a:lnTo>
                  <a:lnTo>
                    <a:pt x="128398" y="41156"/>
                  </a:lnTo>
                  <a:lnTo>
                    <a:pt x="129918" y="33202"/>
                  </a:lnTo>
                  <a:lnTo>
                    <a:pt x="128591" y="25560"/>
                  </a:lnTo>
                  <a:lnTo>
                    <a:pt x="125367" y="18126"/>
                  </a:lnTo>
                  <a:lnTo>
                    <a:pt x="112426" y="6745"/>
                  </a:lnTo>
                  <a:lnTo>
                    <a:pt x="104062" y="2073"/>
                  </a:lnTo>
                  <a:lnTo>
                    <a:pt x="85410" y="0"/>
                  </a:lnTo>
                  <a:lnTo>
                    <a:pt x="44840" y="8202"/>
                  </a:lnTo>
                  <a:lnTo>
                    <a:pt x="19111" y="23309"/>
                  </a:lnTo>
                  <a:lnTo>
                    <a:pt x="7100" y="39075"/>
                  </a:lnTo>
                  <a:lnTo>
                    <a:pt x="2259" y="48192"/>
                  </a:lnTo>
                  <a:lnTo>
                    <a:pt x="0" y="70801"/>
                  </a:lnTo>
                  <a:lnTo>
                    <a:pt x="8081" y="117854"/>
                  </a:lnTo>
                  <a:lnTo>
                    <a:pt x="20525" y="136467"/>
                  </a:lnTo>
                  <a:lnTo>
                    <a:pt x="37754" y="151368"/>
                  </a:lnTo>
                  <a:lnTo>
                    <a:pt x="57109" y="161890"/>
                  </a:lnTo>
                  <a:lnTo>
                    <a:pt x="93326" y="168802"/>
                  </a:lnTo>
                  <a:lnTo>
                    <a:pt x="113784" y="164180"/>
                  </a:lnTo>
                  <a:lnTo>
                    <a:pt x="139976" y="150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10818" y="2189927"/>
              <a:ext cx="157929" cy="161514"/>
            </a:xfrm>
            <a:custGeom>
              <a:avLst/>
              <a:gdLst/>
              <a:ahLst/>
              <a:cxnLst/>
              <a:rect l="0" t="0" r="0" b="0"/>
              <a:pathLst>
                <a:path w="157929" h="161514">
                  <a:moveTo>
                    <a:pt x="0" y="73699"/>
                  </a:moveTo>
                  <a:lnTo>
                    <a:pt x="0" y="96056"/>
                  </a:lnTo>
                  <a:lnTo>
                    <a:pt x="23719" y="158042"/>
                  </a:lnTo>
                  <a:lnTo>
                    <a:pt x="25172" y="161513"/>
                  </a:lnTo>
                  <a:lnTo>
                    <a:pt x="13067" y="102722"/>
                  </a:lnTo>
                  <a:lnTo>
                    <a:pt x="13997" y="77240"/>
                  </a:lnTo>
                  <a:lnTo>
                    <a:pt x="27674" y="44333"/>
                  </a:lnTo>
                  <a:lnTo>
                    <a:pt x="39986" y="27112"/>
                  </a:lnTo>
                  <a:lnTo>
                    <a:pt x="56376" y="14780"/>
                  </a:lnTo>
                  <a:lnTo>
                    <a:pt x="76529" y="6569"/>
                  </a:lnTo>
                  <a:lnTo>
                    <a:pt x="124475" y="129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21388" y="1947772"/>
              <a:ext cx="31587" cy="421140"/>
            </a:xfrm>
            <a:custGeom>
              <a:avLst/>
              <a:gdLst/>
              <a:ahLst/>
              <a:cxnLst/>
              <a:rect l="0" t="0" r="0" b="0"/>
              <a:pathLst>
                <a:path w="31587" h="421140">
                  <a:moveTo>
                    <a:pt x="0" y="0"/>
                  </a:moveTo>
                  <a:lnTo>
                    <a:pt x="0" y="62477"/>
                  </a:lnTo>
                  <a:lnTo>
                    <a:pt x="0" y="111318"/>
                  </a:lnTo>
                  <a:lnTo>
                    <a:pt x="0" y="170243"/>
                  </a:lnTo>
                  <a:lnTo>
                    <a:pt x="3120" y="222798"/>
                  </a:lnTo>
                  <a:lnTo>
                    <a:pt x="8334" y="269955"/>
                  </a:lnTo>
                  <a:lnTo>
                    <a:pt x="15684" y="332004"/>
                  </a:lnTo>
                  <a:lnTo>
                    <a:pt x="21166" y="390188"/>
                  </a:lnTo>
                  <a:lnTo>
                    <a:pt x="31586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05575" y="2053057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04677" y="8333"/>
                  </a:lnTo>
                  <a:lnTo>
                    <a:pt x="146839" y="18645"/>
                  </a:lnTo>
                  <a:lnTo>
                    <a:pt x="93952" y="31802"/>
                  </a:lnTo>
                  <a:lnTo>
                    <a:pt x="38445" y="4007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3253" y="2404960"/>
              <a:ext cx="1200250" cy="100823"/>
            </a:xfrm>
            <a:custGeom>
              <a:avLst/>
              <a:gdLst/>
              <a:ahLst/>
              <a:cxnLst/>
              <a:rect l="0" t="0" r="0" b="0"/>
              <a:pathLst>
                <a:path w="1200250" h="100823">
                  <a:moveTo>
                    <a:pt x="1200249" y="6066"/>
                  </a:moveTo>
                  <a:lnTo>
                    <a:pt x="1167797" y="0"/>
                  </a:lnTo>
                  <a:lnTo>
                    <a:pt x="1110318" y="5036"/>
                  </a:lnTo>
                  <a:lnTo>
                    <a:pt x="1055926" y="5862"/>
                  </a:lnTo>
                  <a:lnTo>
                    <a:pt x="997003" y="6025"/>
                  </a:lnTo>
                  <a:lnTo>
                    <a:pt x="940563" y="11647"/>
                  </a:lnTo>
                  <a:lnTo>
                    <a:pt x="877638" y="16787"/>
                  </a:lnTo>
                  <a:lnTo>
                    <a:pt x="820391" y="23540"/>
                  </a:lnTo>
                  <a:lnTo>
                    <a:pt x="768204" y="27231"/>
                  </a:lnTo>
                  <a:lnTo>
                    <a:pt x="711705" y="35246"/>
                  </a:lnTo>
                  <a:lnTo>
                    <a:pt x="656090" y="42765"/>
                  </a:lnTo>
                  <a:lnTo>
                    <a:pt x="596838" y="48280"/>
                  </a:lnTo>
                  <a:lnTo>
                    <a:pt x="539554" y="59421"/>
                  </a:lnTo>
                  <a:lnTo>
                    <a:pt x="481962" y="66328"/>
                  </a:lnTo>
                  <a:lnTo>
                    <a:pt x="420444" y="68375"/>
                  </a:lnTo>
                  <a:lnTo>
                    <a:pt x="357763" y="72101"/>
                  </a:lnTo>
                  <a:lnTo>
                    <a:pt x="294737" y="77494"/>
                  </a:lnTo>
                  <a:lnTo>
                    <a:pt x="231609" y="79092"/>
                  </a:lnTo>
                  <a:lnTo>
                    <a:pt x="168451" y="82685"/>
                  </a:lnTo>
                  <a:lnTo>
                    <a:pt x="105284" y="88039"/>
                  </a:lnTo>
                  <a:lnTo>
                    <a:pt x="48353" y="92745"/>
                  </a:lnTo>
                  <a:lnTo>
                    <a:pt x="0" y="100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6227" y="2168870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21139" y="3607017"/>
            <a:ext cx="1631919" cy="709668"/>
            <a:chOff x="421139" y="3607017"/>
            <a:chExt cx="1631919" cy="709668"/>
          </a:xfrm>
        </p:grpSpPr>
        <p:sp>
          <p:nvSpPr>
            <p:cNvPr id="23" name="Freeform 22"/>
            <p:cNvSpPr/>
            <p:nvPr/>
          </p:nvSpPr>
          <p:spPr>
            <a:xfrm>
              <a:off x="494839" y="3706031"/>
              <a:ext cx="10240" cy="389555"/>
            </a:xfrm>
            <a:custGeom>
              <a:avLst/>
              <a:gdLst/>
              <a:ahLst/>
              <a:cxnLst/>
              <a:rect l="0" t="0" r="0" b="0"/>
              <a:pathLst>
                <a:path w="10240" h="38955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9553" y="217740"/>
                  </a:lnTo>
                  <a:lnTo>
                    <a:pt x="10239" y="266636"/>
                  </a:lnTo>
                  <a:lnTo>
                    <a:pt x="7352" y="322554"/>
                  </a:lnTo>
                  <a:lnTo>
                    <a:pt x="2178" y="35683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3295" y="367444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5881"/>
                  </a:lnTo>
                  <a:lnTo>
                    <a:pt x="10566" y="202711"/>
                  </a:lnTo>
                  <a:lnTo>
                    <a:pt x="10540" y="258414"/>
                  </a:lnTo>
                  <a:lnTo>
                    <a:pt x="10531" y="321233"/>
                  </a:lnTo>
                  <a:lnTo>
                    <a:pt x="9359" y="36099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" y="3927129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12824" y="9576"/>
                  </a:lnTo>
                  <a:lnTo>
                    <a:pt x="71688" y="33814"/>
                  </a:lnTo>
                  <a:lnTo>
                    <a:pt x="23912" y="4935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8051" y="3969243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8051" y="38113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9637" y="3871852"/>
              <a:ext cx="188822" cy="444833"/>
            </a:xfrm>
            <a:custGeom>
              <a:avLst/>
              <a:gdLst/>
              <a:ahLst/>
              <a:cxnLst/>
              <a:rect l="0" t="0" r="0" b="0"/>
              <a:pathLst>
                <a:path w="188822" h="444833">
                  <a:moveTo>
                    <a:pt x="157927" y="118448"/>
                  </a:moveTo>
                  <a:lnTo>
                    <a:pt x="166261" y="80970"/>
                  </a:lnTo>
                  <a:lnTo>
                    <a:pt x="164686" y="46122"/>
                  </a:lnTo>
                  <a:lnTo>
                    <a:pt x="162433" y="35136"/>
                  </a:lnTo>
                  <a:lnTo>
                    <a:pt x="157422" y="26642"/>
                  </a:lnTo>
                  <a:lnTo>
                    <a:pt x="142495" y="14084"/>
                  </a:lnTo>
                  <a:lnTo>
                    <a:pt x="114360" y="438"/>
                  </a:lnTo>
                  <a:lnTo>
                    <a:pt x="104316" y="0"/>
                  </a:lnTo>
                  <a:lnTo>
                    <a:pt x="83797" y="5753"/>
                  </a:lnTo>
                  <a:lnTo>
                    <a:pt x="66099" y="19229"/>
                  </a:lnTo>
                  <a:lnTo>
                    <a:pt x="51604" y="38086"/>
                  </a:lnTo>
                  <a:lnTo>
                    <a:pt x="28864" y="96283"/>
                  </a:lnTo>
                  <a:lnTo>
                    <a:pt x="27646" y="117956"/>
                  </a:lnTo>
                  <a:lnTo>
                    <a:pt x="32174" y="139286"/>
                  </a:lnTo>
                  <a:lnTo>
                    <a:pt x="41986" y="160465"/>
                  </a:lnTo>
                  <a:lnTo>
                    <a:pt x="50217" y="167516"/>
                  </a:lnTo>
                  <a:lnTo>
                    <a:pt x="71842" y="175351"/>
                  </a:lnTo>
                  <a:lnTo>
                    <a:pt x="81820" y="175101"/>
                  </a:lnTo>
                  <a:lnTo>
                    <a:pt x="99145" y="168583"/>
                  </a:lnTo>
                  <a:lnTo>
                    <a:pt x="122053" y="146171"/>
                  </a:lnTo>
                  <a:lnTo>
                    <a:pt x="146372" y="96882"/>
                  </a:lnTo>
                  <a:lnTo>
                    <a:pt x="150224" y="86523"/>
                  </a:lnTo>
                  <a:lnTo>
                    <a:pt x="155131" y="83127"/>
                  </a:lnTo>
                  <a:lnTo>
                    <a:pt x="160743" y="84372"/>
                  </a:lnTo>
                  <a:lnTo>
                    <a:pt x="166823" y="88712"/>
                  </a:lnTo>
                  <a:lnTo>
                    <a:pt x="173579" y="109132"/>
                  </a:lnTo>
                  <a:lnTo>
                    <a:pt x="177917" y="164311"/>
                  </a:lnTo>
                  <a:lnTo>
                    <a:pt x="186009" y="227507"/>
                  </a:lnTo>
                  <a:lnTo>
                    <a:pt x="188821" y="289383"/>
                  </a:lnTo>
                  <a:lnTo>
                    <a:pt x="186865" y="319591"/>
                  </a:lnTo>
                  <a:lnTo>
                    <a:pt x="178198" y="340816"/>
                  </a:lnTo>
                  <a:lnTo>
                    <a:pt x="140003" y="388175"/>
                  </a:lnTo>
                  <a:lnTo>
                    <a:pt x="95418" y="415486"/>
                  </a:lnTo>
                  <a:lnTo>
                    <a:pt x="33290" y="437183"/>
                  </a:lnTo>
                  <a:lnTo>
                    <a:pt x="0" y="444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04669" y="3727088"/>
              <a:ext cx="163995" cy="293438"/>
            </a:xfrm>
            <a:custGeom>
              <a:avLst/>
              <a:gdLst/>
              <a:ahLst/>
              <a:cxnLst/>
              <a:rect l="0" t="0" r="0" b="0"/>
              <a:pathLst>
                <a:path w="163995" h="29343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3" y="144322"/>
                  </a:lnTo>
                  <a:lnTo>
                    <a:pt x="14359" y="200127"/>
                  </a:lnTo>
                  <a:lnTo>
                    <a:pt x="23536" y="263007"/>
                  </a:lnTo>
                  <a:lnTo>
                    <a:pt x="25529" y="289247"/>
                  </a:lnTo>
                  <a:lnTo>
                    <a:pt x="24891" y="293437"/>
                  </a:lnTo>
                  <a:lnTo>
                    <a:pt x="23295" y="291551"/>
                  </a:lnTo>
                  <a:lnTo>
                    <a:pt x="21062" y="285614"/>
                  </a:lnTo>
                  <a:lnTo>
                    <a:pt x="21700" y="269659"/>
                  </a:lnTo>
                  <a:lnTo>
                    <a:pt x="31641" y="230820"/>
                  </a:lnTo>
                  <a:lnTo>
                    <a:pt x="47049" y="205391"/>
                  </a:lnTo>
                  <a:lnTo>
                    <a:pt x="66432" y="183039"/>
                  </a:lnTo>
                  <a:lnTo>
                    <a:pt x="86318" y="174937"/>
                  </a:lnTo>
                  <a:lnTo>
                    <a:pt x="98172" y="172777"/>
                  </a:lnTo>
                  <a:lnTo>
                    <a:pt x="117582" y="176615"/>
                  </a:lnTo>
                  <a:lnTo>
                    <a:pt x="126034" y="180914"/>
                  </a:lnTo>
                  <a:lnTo>
                    <a:pt x="138544" y="195050"/>
                  </a:lnTo>
                  <a:lnTo>
                    <a:pt x="156107" y="238309"/>
                  </a:lnTo>
                  <a:lnTo>
                    <a:pt x="16399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12236" y="3684974"/>
              <a:ext cx="9070" cy="326384"/>
            </a:xfrm>
            <a:custGeom>
              <a:avLst/>
              <a:gdLst/>
              <a:ahLst/>
              <a:cxnLst/>
              <a:rect l="0" t="0" r="0" b="0"/>
              <a:pathLst>
                <a:path w="9070" h="326384">
                  <a:moveTo>
                    <a:pt x="9069" y="0"/>
                  </a:moveTo>
                  <a:lnTo>
                    <a:pt x="4" y="58617"/>
                  </a:lnTo>
                  <a:lnTo>
                    <a:pt x="0" y="120026"/>
                  </a:lnTo>
                  <a:lnTo>
                    <a:pt x="6931" y="181550"/>
                  </a:lnTo>
                  <a:lnTo>
                    <a:pt x="8436" y="232387"/>
                  </a:lnTo>
                  <a:lnTo>
                    <a:pt x="8882" y="281375"/>
                  </a:lnTo>
                  <a:lnTo>
                    <a:pt x="906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86305" y="3853304"/>
              <a:ext cx="135043" cy="184278"/>
            </a:xfrm>
            <a:custGeom>
              <a:avLst/>
              <a:gdLst/>
              <a:ahLst/>
              <a:cxnLst/>
              <a:rect l="0" t="0" r="0" b="0"/>
              <a:pathLst>
                <a:path w="135043" h="184278">
                  <a:moveTo>
                    <a:pt x="61342" y="73825"/>
                  </a:moveTo>
                  <a:lnTo>
                    <a:pt x="66931" y="57058"/>
                  </a:lnTo>
                  <a:lnTo>
                    <a:pt x="64818" y="24273"/>
                  </a:lnTo>
                  <a:lnTo>
                    <a:pt x="60150" y="15054"/>
                  </a:lnTo>
                  <a:lnTo>
                    <a:pt x="45604" y="1692"/>
                  </a:lnTo>
                  <a:lnTo>
                    <a:pt x="37982" y="0"/>
                  </a:lnTo>
                  <a:lnTo>
                    <a:pt x="30561" y="1212"/>
                  </a:lnTo>
                  <a:lnTo>
                    <a:pt x="23274" y="4359"/>
                  </a:lnTo>
                  <a:lnTo>
                    <a:pt x="12058" y="17215"/>
                  </a:lnTo>
                  <a:lnTo>
                    <a:pt x="7429" y="25557"/>
                  </a:lnTo>
                  <a:lnTo>
                    <a:pt x="0" y="79802"/>
                  </a:lnTo>
                  <a:lnTo>
                    <a:pt x="1652" y="133671"/>
                  </a:lnTo>
                  <a:lnTo>
                    <a:pt x="12897" y="178453"/>
                  </a:lnTo>
                  <a:lnTo>
                    <a:pt x="18517" y="183351"/>
                  </a:lnTo>
                  <a:lnTo>
                    <a:pt x="25773" y="184277"/>
                  </a:lnTo>
                  <a:lnTo>
                    <a:pt x="34120" y="182555"/>
                  </a:lnTo>
                  <a:lnTo>
                    <a:pt x="40854" y="177897"/>
                  </a:lnTo>
                  <a:lnTo>
                    <a:pt x="51457" y="163363"/>
                  </a:lnTo>
                  <a:lnTo>
                    <a:pt x="66625" y="109796"/>
                  </a:lnTo>
                  <a:lnTo>
                    <a:pt x="71486" y="75255"/>
                  </a:lnTo>
                  <a:lnTo>
                    <a:pt x="73954" y="74778"/>
                  </a:lnTo>
                  <a:lnTo>
                    <a:pt x="116817" y="127110"/>
                  </a:lnTo>
                  <a:lnTo>
                    <a:pt x="135042" y="136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42404" y="3832366"/>
              <a:ext cx="126343" cy="178992"/>
            </a:xfrm>
            <a:custGeom>
              <a:avLst/>
              <a:gdLst/>
              <a:ahLst/>
              <a:cxnLst/>
              <a:rect l="0" t="0" r="0" b="0"/>
              <a:pathLst>
                <a:path w="126343" h="178992">
                  <a:moveTo>
                    <a:pt x="0" y="63178"/>
                  </a:moveTo>
                  <a:lnTo>
                    <a:pt x="5589" y="121794"/>
                  </a:lnTo>
                  <a:lnTo>
                    <a:pt x="15618" y="167780"/>
                  </a:lnTo>
                  <a:lnTo>
                    <a:pt x="15091" y="168008"/>
                  </a:lnTo>
                  <a:lnTo>
                    <a:pt x="5840" y="143156"/>
                  </a:lnTo>
                  <a:lnTo>
                    <a:pt x="9102" y="82751"/>
                  </a:lnTo>
                  <a:lnTo>
                    <a:pt x="15836" y="33379"/>
                  </a:lnTo>
                  <a:lnTo>
                    <a:pt x="30688" y="6125"/>
                  </a:lnTo>
                  <a:lnTo>
                    <a:pt x="38006" y="1746"/>
                  </a:lnTo>
                  <a:lnTo>
                    <a:pt x="55496" y="0"/>
                  </a:lnTo>
                  <a:lnTo>
                    <a:pt x="71848" y="6243"/>
                  </a:lnTo>
                  <a:lnTo>
                    <a:pt x="86914" y="17986"/>
                  </a:lnTo>
                  <a:lnTo>
                    <a:pt x="107381" y="44328"/>
                  </a:lnTo>
                  <a:lnTo>
                    <a:pt x="120204" y="75530"/>
                  </a:lnTo>
                  <a:lnTo>
                    <a:pt x="125129" y="127402"/>
                  </a:lnTo>
                  <a:lnTo>
                    <a:pt x="126342" y="178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24513" y="3607017"/>
              <a:ext cx="154804" cy="415505"/>
            </a:xfrm>
            <a:custGeom>
              <a:avLst/>
              <a:gdLst/>
              <a:ahLst/>
              <a:cxnLst/>
              <a:rect l="0" t="0" r="0" b="0"/>
              <a:pathLst>
                <a:path w="154804" h="415505">
                  <a:moveTo>
                    <a:pt x="102160" y="299055"/>
                  </a:moveTo>
                  <a:lnTo>
                    <a:pt x="87588" y="256364"/>
                  </a:lnTo>
                  <a:lnTo>
                    <a:pt x="81917" y="246028"/>
                  </a:lnTo>
                  <a:lnTo>
                    <a:pt x="73457" y="240307"/>
                  </a:lnTo>
                  <a:lnTo>
                    <a:pt x="51578" y="237070"/>
                  </a:lnTo>
                  <a:lnTo>
                    <a:pt x="41533" y="240184"/>
                  </a:lnTo>
                  <a:lnTo>
                    <a:pt x="24132" y="253003"/>
                  </a:lnTo>
                  <a:lnTo>
                    <a:pt x="11719" y="273519"/>
                  </a:lnTo>
                  <a:lnTo>
                    <a:pt x="3472" y="298234"/>
                  </a:lnTo>
                  <a:lnTo>
                    <a:pt x="0" y="337286"/>
                  </a:lnTo>
                  <a:lnTo>
                    <a:pt x="7030" y="371604"/>
                  </a:lnTo>
                  <a:lnTo>
                    <a:pt x="17376" y="393301"/>
                  </a:lnTo>
                  <a:lnTo>
                    <a:pt x="32893" y="408403"/>
                  </a:lnTo>
                  <a:lnTo>
                    <a:pt x="41944" y="414067"/>
                  </a:lnTo>
                  <a:lnTo>
                    <a:pt x="51487" y="415504"/>
                  </a:lnTo>
                  <a:lnTo>
                    <a:pt x="71450" y="410862"/>
                  </a:lnTo>
                  <a:lnTo>
                    <a:pt x="79347" y="405179"/>
                  </a:lnTo>
                  <a:lnTo>
                    <a:pt x="103546" y="367721"/>
                  </a:lnTo>
                  <a:lnTo>
                    <a:pt x="114475" y="341272"/>
                  </a:lnTo>
                  <a:lnTo>
                    <a:pt x="121797" y="292326"/>
                  </a:lnTo>
                  <a:lnTo>
                    <a:pt x="129685" y="235060"/>
                  </a:lnTo>
                  <a:lnTo>
                    <a:pt x="131373" y="180528"/>
                  </a:lnTo>
                  <a:lnTo>
                    <a:pt x="126153" y="127325"/>
                  </a:lnTo>
                  <a:lnTo>
                    <a:pt x="122917" y="75687"/>
                  </a:lnTo>
                  <a:lnTo>
                    <a:pt x="111936" y="18843"/>
                  </a:lnTo>
                  <a:lnTo>
                    <a:pt x="108678" y="6962"/>
                  </a:lnTo>
                  <a:lnTo>
                    <a:pt x="104165" y="1381"/>
                  </a:lnTo>
                  <a:lnTo>
                    <a:pt x="98818" y="0"/>
                  </a:lnTo>
                  <a:lnTo>
                    <a:pt x="92913" y="1419"/>
                  </a:lnTo>
                  <a:lnTo>
                    <a:pt x="88976" y="8215"/>
                  </a:lnTo>
                  <a:lnTo>
                    <a:pt x="82140" y="71690"/>
                  </a:lnTo>
                  <a:lnTo>
                    <a:pt x="83648" y="128408"/>
                  </a:lnTo>
                  <a:lnTo>
                    <a:pt x="96805" y="177653"/>
                  </a:lnTo>
                  <a:lnTo>
                    <a:pt x="108632" y="228119"/>
                  </a:lnTo>
                  <a:lnTo>
                    <a:pt x="123109" y="290805"/>
                  </a:lnTo>
                  <a:lnTo>
                    <a:pt x="137234" y="353578"/>
                  </a:lnTo>
                  <a:lnTo>
                    <a:pt x="154803" y="414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1139" y="4106114"/>
              <a:ext cx="1379235" cy="73700"/>
            </a:xfrm>
            <a:custGeom>
              <a:avLst/>
              <a:gdLst/>
              <a:ahLst/>
              <a:cxnLst/>
              <a:rect l="0" t="0" r="0" b="0"/>
              <a:pathLst>
                <a:path w="1379235" h="73700">
                  <a:moveTo>
                    <a:pt x="1379234" y="0"/>
                  </a:moveTo>
                  <a:lnTo>
                    <a:pt x="1330303" y="0"/>
                  </a:lnTo>
                  <a:lnTo>
                    <a:pt x="1271173" y="0"/>
                  </a:lnTo>
                  <a:lnTo>
                    <a:pt x="1213262" y="1170"/>
                  </a:lnTo>
                  <a:lnTo>
                    <a:pt x="1163811" y="7235"/>
                  </a:lnTo>
                  <a:lnTo>
                    <a:pt x="1113283" y="9552"/>
                  </a:lnTo>
                  <a:lnTo>
                    <a:pt x="1053696" y="10335"/>
                  </a:lnTo>
                  <a:lnTo>
                    <a:pt x="996865" y="16079"/>
                  </a:lnTo>
                  <a:lnTo>
                    <a:pt x="940579" y="20074"/>
                  </a:lnTo>
                  <a:lnTo>
                    <a:pt x="884401" y="20863"/>
                  </a:lnTo>
                  <a:lnTo>
                    <a:pt x="828244" y="21018"/>
                  </a:lnTo>
                  <a:lnTo>
                    <a:pt x="772090" y="22219"/>
                  </a:lnTo>
                  <a:lnTo>
                    <a:pt x="712819" y="29389"/>
                  </a:lnTo>
                  <a:lnTo>
                    <a:pt x="650721" y="31152"/>
                  </a:lnTo>
                  <a:lnTo>
                    <a:pt x="601988" y="31457"/>
                  </a:lnTo>
                  <a:lnTo>
                    <a:pt x="540355" y="31560"/>
                  </a:lnTo>
                  <a:lnTo>
                    <a:pt x="491428" y="31578"/>
                  </a:lnTo>
                  <a:lnTo>
                    <a:pt x="432381" y="31584"/>
                  </a:lnTo>
                  <a:lnTo>
                    <a:pt x="375658" y="31585"/>
                  </a:lnTo>
                  <a:lnTo>
                    <a:pt x="319393" y="38821"/>
                  </a:lnTo>
                  <a:lnTo>
                    <a:pt x="263218" y="44583"/>
                  </a:lnTo>
                  <a:lnTo>
                    <a:pt x="201473" y="51050"/>
                  </a:lnTo>
                  <a:lnTo>
                    <a:pt x="150293" y="57760"/>
                  </a:lnTo>
                  <a:lnTo>
                    <a:pt x="98084" y="61567"/>
                  </a:lnTo>
                  <a:lnTo>
                    <a:pt x="44851" y="7009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89886" y="385343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31668" y="5148435"/>
            <a:ext cx="1000208" cy="621182"/>
            <a:chOff x="431668" y="5148435"/>
            <a:chExt cx="1000208" cy="621182"/>
          </a:xfrm>
        </p:grpSpPr>
        <p:sp>
          <p:nvSpPr>
            <p:cNvPr id="37" name="Freeform 36"/>
            <p:cNvSpPr/>
            <p:nvPr/>
          </p:nvSpPr>
          <p:spPr>
            <a:xfrm>
              <a:off x="547481" y="5158963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7409" y="151117"/>
                  </a:lnTo>
                  <a:lnTo>
                    <a:pt x="3293" y="192335"/>
                  </a:lnTo>
                  <a:lnTo>
                    <a:pt x="1464" y="237951"/>
                  </a:lnTo>
                  <a:lnTo>
                    <a:pt x="434" y="292903"/>
                  </a:lnTo>
                  <a:lnTo>
                    <a:pt x="129" y="355588"/>
                  </a:lnTo>
                  <a:lnTo>
                    <a:pt x="38" y="414846"/>
                  </a:lnTo>
                  <a:lnTo>
                    <a:pt x="8" y="47535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6994" y="5148435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15468" y="16767"/>
                  </a:lnTo>
                  <a:lnTo>
                    <a:pt x="19513" y="75445"/>
                  </a:lnTo>
                  <a:lnTo>
                    <a:pt x="17480" y="125689"/>
                  </a:lnTo>
                  <a:lnTo>
                    <a:pt x="15708" y="183080"/>
                  </a:lnTo>
                  <a:lnTo>
                    <a:pt x="16353" y="226602"/>
                  </a:lnTo>
                  <a:lnTo>
                    <a:pt x="11679" y="278338"/>
                  </a:lnTo>
                  <a:lnTo>
                    <a:pt x="10756" y="335956"/>
                  </a:lnTo>
                  <a:lnTo>
                    <a:pt x="10596" y="391221"/>
                  </a:lnTo>
                  <a:lnTo>
                    <a:pt x="9379" y="442821"/>
                  </a:lnTo>
                  <a:lnTo>
                    <a:pt x="2199" y="48976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1181" y="542217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5163" y="11178"/>
                  </a:lnTo>
                  <a:lnTo>
                    <a:pt x="73614" y="27511"/>
                  </a:lnTo>
                  <a:lnTo>
                    <a:pt x="26586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3336" y="547481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2253" y="1502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1751" y="5316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8093" y="5180021"/>
              <a:ext cx="31586" cy="484311"/>
            </a:xfrm>
            <a:custGeom>
              <a:avLst/>
              <a:gdLst/>
              <a:ahLst/>
              <a:cxnLst/>
              <a:rect l="0" t="0" r="0" b="0"/>
              <a:pathLst>
                <a:path w="31586" h="484311">
                  <a:moveTo>
                    <a:pt x="31585" y="0"/>
                  </a:moveTo>
                  <a:lnTo>
                    <a:pt x="23252" y="48930"/>
                  </a:lnTo>
                  <a:lnTo>
                    <a:pt x="21707" y="96776"/>
                  </a:lnTo>
                  <a:lnTo>
                    <a:pt x="21185" y="159756"/>
                  </a:lnTo>
                  <a:lnTo>
                    <a:pt x="21095" y="219820"/>
                  </a:lnTo>
                  <a:lnTo>
                    <a:pt x="15479" y="267122"/>
                  </a:lnTo>
                  <a:lnTo>
                    <a:pt x="11995" y="320133"/>
                  </a:lnTo>
                  <a:lnTo>
                    <a:pt x="10963" y="374704"/>
                  </a:lnTo>
                  <a:lnTo>
                    <a:pt x="9444" y="435970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73906" y="5169492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21057" y="57264"/>
                  </a:lnTo>
                  <a:lnTo>
                    <a:pt x="21057" y="118156"/>
                  </a:lnTo>
                  <a:lnTo>
                    <a:pt x="21057" y="175244"/>
                  </a:lnTo>
                  <a:lnTo>
                    <a:pt x="17938" y="231581"/>
                  </a:lnTo>
                  <a:lnTo>
                    <a:pt x="12724" y="279966"/>
                  </a:lnTo>
                  <a:lnTo>
                    <a:pt x="11179" y="338757"/>
                  </a:lnTo>
                  <a:lnTo>
                    <a:pt x="7602" y="397510"/>
                  </a:lnTo>
                  <a:lnTo>
                    <a:pt x="2253" y="448843"/>
                  </a:lnTo>
                  <a:lnTo>
                    <a:pt x="445" y="50811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1668" y="5719239"/>
              <a:ext cx="726467" cy="50378"/>
            </a:xfrm>
            <a:custGeom>
              <a:avLst/>
              <a:gdLst/>
              <a:ahLst/>
              <a:cxnLst/>
              <a:rect l="0" t="0" r="0" b="0"/>
              <a:pathLst>
                <a:path w="726467" h="50378">
                  <a:moveTo>
                    <a:pt x="726466" y="50377"/>
                  </a:moveTo>
                  <a:lnTo>
                    <a:pt x="667849" y="50377"/>
                  </a:lnTo>
                  <a:lnTo>
                    <a:pt x="605013" y="42044"/>
                  </a:lnTo>
                  <a:lnTo>
                    <a:pt x="544938" y="34693"/>
                  </a:lnTo>
                  <a:lnTo>
                    <a:pt x="490966" y="25323"/>
                  </a:lnTo>
                  <a:lnTo>
                    <a:pt x="436110" y="15138"/>
                  </a:lnTo>
                  <a:lnTo>
                    <a:pt x="377222" y="10300"/>
                  </a:lnTo>
                  <a:lnTo>
                    <a:pt x="314979" y="1430"/>
                  </a:lnTo>
                  <a:lnTo>
                    <a:pt x="252944" y="0"/>
                  </a:lnTo>
                  <a:lnTo>
                    <a:pt x="210686" y="3811"/>
                  </a:lnTo>
                  <a:lnTo>
                    <a:pt x="165388" y="6284"/>
                  </a:lnTo>
                  <a:lnTo>
                    <a:pt x="106326" y="10796"/>
                  </a:lnTo>
                  <a:lnTo>
                    <a:pt x="43749" y="17212"/>
                  </a:lnTo>
                  <a:lnTo>
                    <a:pt x="0" y="18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37119" y="541164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432211" y="1822565"/>
            <a:ext cx="6969738" cy="914845"/>
            <a:chOff x="2432211" y="1822565"/>
            <a:chExt cx="6969738" cy="914845"/>
          </a:xfrm>
        </p:grpSpPr>
        <p:sp>
          <p:nvSpPr>
            <p:cNvPr id="47" name="Freeform 46"/>
            <p:cNvSpPr/>
            <p:nvPr/>
          </p:nvSpPr>
          <p:spPr>
            <a:xfrm>
              <a:off x="2432211" y="1822565"/>
              <a:ext cx="231499" cy="725332"/>
            </a:xfrm>
            <a:custGeom>
              <a:avLst/>
              <a:gdLst/>
              <a:ahLst/>
              <a:cxnLst/>
              <a:rect l="0" t="0" r="0" b="0"/>
              <a:pathLst>
                <a:path w="231499" h="725332">
                  <a:moveTo>
                    <a:pt x="10400" y="725331"/>
                  </a:moveTo>
                  <a:lnTo>
                    <a:pt x="2067" y="687853"/>
                  </a:lnTo>
                  <a:lnTo>
                    <a:pt x="305" y="630840"/>
                  </a:lnTo>
                  <a:lnTo>
                    <a:pt x="0" y="580480"/>
                  </a:lnTo>
                  <a:lnTo>
                    <a:pt x="7133" y="523193"/>
                  </a:lnTo>
                  <a:lnTo>
                    <a:pt x="10602" y="464357"/>
                  </a:lnTo>
                  <a:lnTo>
                    <a:pt x="17349" y="415728"/>
                  </a:lnTo>
                  <a:lnTo>
                    <a:pt x="20221" y="357375"/>
                  </a:lnTo>
                  <a:lnTo>
                    <a:pt x="23839" y="305521"/>
                  </a:lnTo>
                  <a:lnTo>
                    <a:pt x="28071" y="262668"/>
                  </a:lnTo>
                  <a:lnTo>
                    <a:pt x="29952" y="220226"/>
                  </a:lnTo>
                  <a:lnTo>
                    <a:pt x="31011" y="156870"/>
                  </a:lnTo>
                  <a:lnTo>
                    <a:pt x="36914" y="99233"/>
                  </a:lnTo>
                  <a:lnTo>
                    <a:pt x="42154" y="35762"/>
                  </a:lnTo>
                  <a:lnTo>
                    <a:pt x="47129" y="6684"/>
                  </a:lnTo>
                  <a:lnTo>
                    <a:pt x="50094" y="568"/>
                  </a:lnTo>
                  <a:lnTo>
                    <a:pt x="53240" y="0"/>
                  </a:lnTo>
                  <a:lnTo>
                    <a:pt x="56508" y="3131"/>
                  </a:lnTo>
                  <a:lnTo>
                    <a:pt x="70157" y="51353"/>
                  </a:lnTo>
                  <a:lnTo>
                    <a:pt x="80618" y="103714"/>
                  </a:lnTo>
                  <a:lnTo>
                    <a:pt x="94633" y="157746"/>
                  </a:lnTo>
                  <a:lnTo>
                    <a:pt x="103078" y="213133"/>
                  </a:lnTo>
                  <a:lnTo>
                    <a:pt x="113151" y="267963"/>
                  </a:lnTo>
                  <a:lnTo>
                    <a:pt x="129851" y="330226"/>
                  </a:lnTo>
                  <a:lnTo>
                    <a:pt x="147287" y="390808"/>
                  </a:lnTo>
                  <a:lnTo>
                    <a:pt x="161312" y="445043"/>
                  </a:lnTo>
                  <a:lnTo>
                    <a:pt x="171838" y="498003"/>
                  </a:lnTo>
                  <a:lnTo>
                    <a:pt x="185875" y="554735"/>
                  </a:lnTo>
                  <a:lnTo>
                    <a:pt x="203422" y="618147"/>
                  </a:lnTo>
                  <a:lnTo>
                    <a:pt x="217460" y="658275"/>
                  </a:lnTo>
                  <a:lnTo>
                    <a:pt x="231498" y="672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42611" y="2321208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90"/>
                  </a:moveTo>
                  <a:lnTo>
                    <a:pt x="172745" y="0"/>
                  </a:lnTo>
                  <a:lnTo>
                    <a:pt x="119997" y="3272"/>
                  </a:lnTo>
                  <a:lnTo>
                    <a:pt x="66424" y="8251"/>
                  </a:lnTo>
                  <a:lnTo>
                    <a:pt x="9644" y="2376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2450" y="1880367"/>
              <a:ext cx="186100" cy="613280"/>
            </a:xfrm>
            <a:custGeom>
              <a:avLst/>
              <a:gdLst/>
              <a:ahLst/>
              <a:cxnLst/>
              <a:rect l="0" t="0" r="0" b="0"/>
              <a:pathLst>
                <a:path w="186100" h="613280">
                  <a:moveTo>
                    <a:pt x="154513" y="467487"/>
                  </a:moveTo>
                  <a:lnTo>
                    <a:pt x="148924" y="408871"/>
                  </a:lnTo>
                  <a:lnTo>
                    <a:pt x="139941" y="388403"/>
                  </a:lnTo>
                  <a:lnTo>
                    <a:pt x="134270" y="379670"/>
                  </a:lnTo>
                  <a:lnTo>
                    <a:pt x="118610" y="366846"/>
                  </a:lnTo>
                  <a:lnTo>
                    <a:pt x="109521" y="361789"/>
                  </a:lnTo>
                  <a:lnTo>
                    <a:pt x="90063" y="359289"/>
                  </a:lnTo>
                  <a:lnTo>
                    <a:pt x="70887" y="363247"/>
                  </a:lnTo>
                  <a:lnTo>
                    <a:pt x="54565" y="372805"/>
                  </a:lnTo>
                  <a:lnTo>
                    <a:pt x="32222" y="402519"/>
                  </a:lnTo>
                  <a:lnTo>
                    <a:pt x="12117" y="454481"/>
                  </a:lnTo>
                  <a:lnTo>
                    <a:pt x="0" y="512925"/>
                  </a:lnTo>
                  <a:lnTo>
                    <a:pt x="717" y="556990"/>
                  </a:lnTo>
                  <a:lnTo>
                    <a:pt x="11440" y="603320"/>
                  </a:lnTo>
                  <a:lnTo>
                    <a:pt x="17017" y="609515"/>
                  </a:lnTo>
                  <a:lnTo>
                    <a:pt x="24245" y="612475"/>
                  </a:lnTo>
                  <a:lnTo>
                    <a:pt x="32573" y="613279"/>
                  </a:lnTo>
                  <a:lnTo>
                    <a:pt x="48065" y="607933"/>
                  </a:lnTo>
                  <a:lnTo>
                    <a:pt x="77075" y="585437"/>
                  </a:lnTo>
                  <a:lnTo>
                    <a:pt x="105335" y="540482"/>
                  </a:lnTo>
                  <a:lnTo>
                    <a:pt x="130328" y="479610"/>
                  </a:lnTo>
                  <a:lnTo>
                    <a:pt x="146876" y="427768"/>
                  </a:lnTo>
                  <a:lnTo>
                    <a:pt x="154175" y="375327"/>
                  </a:lnTo>
                  <a:lnTo>
                    <a:pt x="165668" y="323028"/>
                  </a:lnTo>
                  <a:lnTo>
                    <a:pt x="175436" y="260598"/>
                  </a:lnTo>
                  <a:lnTo>
                    <a:pt x="184464" y="199170"/>
                  </a:lnTo>
                  <a:lnTo>
                    <a:pt x="185614" y="147001"/>
                  </a:lnTo>
                  <a:lnTo>
                    <a:pt x="185955" y="92678"/>
                  </a:lnTo>
                  <a:lnTo>
                    <a:pt x="184901" y="31496"/>
                  </a:lnTo>
                  <a:lnTo>
                    <a:pt x="180497" y="6992"/>
                  </a:lnTo>
                  <a:lnTo>
                    <a:pt x="176515" y="1393"/>
                  </a:lnTo>
                  <a:lnTo>
                    <a:pt x="171521" y="0"/>
                  </a:lnTo>
                  <a:lnTo>
                    <a:pt x="165852" y="1411"/>
                  </a:lnTo>
                  <a:lnTo>
                    <a:pt x="156433" y="18577"/>
                  </a:lnTo>
                  <a:lnTo>
                    <a:pt x="140855" y="77257"/>
                  </a:lnTo>
                  <a:lnTo>
                    <a:pt x="130059" y="139084"/>
                  </a:lnTo>
                  <a:lnTo>
                    <a:pt x="126097" y="185440"/>
                  </a:lnTo>
                  <a:lnTo>
                    <a:pt x="124336" y="232169"/>
                  </a:lnTo>
                  <a:lnTo>
                    <a:pt x="123345" y="295598"/>
                  </a:lnTo>
                  <a:lnTo>
                    <a:pt x="124221" y="346237"/>
                  </a:lnTo>
                  <a:lnTo>
                    <a:pt x="134405" y="408918"/>
                  </a:lnTo>
                  <a:lnTo>
                    <a:pt x="147682" y="461378"/>
                  </a:lnTo>
                  <a:lnTo>
                    <a:pt x="162739" y="506055"/>
                  </a:lnTo>
                  <a:lnTo>
                    <a:pt x="186099" y="530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95074" y="2206864"/>
              <a:ext cx="142460" cy="196801"/>
            </a:xfrm>
            <a:custGeom>
              <a:avLst/>
              <a:gdLst/>
              <a:ahLst/>
              <a:cxnLst/>
              <a:rect l="0" t="0" r="0" b="0"/>
              <a:pathLst>
                <a:path w="142460" h="196801">
                  <a:moveTo>
                    <a:pt x="5589" y="35706"/>
                  </a:moveTo>
                  <a:lnTo>
                    <a:pt x="0" y="52473"/>
                  </a:lnTo>
                  <a:lnTo>
                    <a:pt x="2113" y="85257"/>
                  </a:lnTo>
                  <a:lnTo>
                    <a:pt x="13308" y="137087"/>
                  </a:lnTo>
                  <a:lnTo>
                    <a:pt x="31387" y="196800"/>
                  </a:lnTo>
                  <a:lnTo>
                    <a:pt x="29533" y="191531"/>
                  </a:lnTo>
                  <a:lnTo>
                    <a:pt x="27026" y="138403"/>
                  </a:lnTo>
                  <a:lnTo>
                    <a:pt x="26721" y="84327"/>
                  </a:lnTo>
                  <a:lnTo>
                    <a:pt x="32918" y="59655"/>
                  </a:lnTo>
                  <a:lnTo>
                    <a:pt x="55961" y="15220"/>
                  </a:lnTo>
                  <a:lnTo>
                    <a:pt x="64907" y="8010"/>
                  </a:lnTo>
                  <a:lnTo>
                    <a:pt x="87324" y="0"/>
                  </a:lnTo>
                  <a:lnTo>
                    <a:pt x="97514" y="203"/>
                  </a:lnTo>
                  <a:lnTo>
                    <a:pt x="115075" y="6669"/>
                  </a:lnTo>
                  <a:lnTo>
                    <a:pt x="127559" y="17341"/>
                  </a:lnTo>
                  <a:lnTo>
                    <a:pt x="142459" y="3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37533" y="2295212"/>
              <a:ext cx="94758" cy="94758"/>
            </a:xfrm>
            <a:custGeom>
              <a:avLst/>
              <a:gdLst/>
              <a:ahLst/>
              <a:cxnLst/>
              <a:rect l="0" t="0" r="0" b="0"/>
              <a:pathLst>
                <a:path w="94758" h="94758">
                  <a:moveTo>
                    <a:pt x="0" y="0"/>
                  </a:moveTo>
                  <a:lnTo>
                    <a:pt x="42662" y="60873"/>
                  </a:lnTo>
                  <a:lnTo>
                    <a:pt x="57565" y="75018"/>
                  </a:lnTo>
                  <a:lnTo>
                    <a:pt x="947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16476" y="2221513"/>
              <a:ext cx="200043" cy="515897"/>
            </a:xfrm>
            <a:custGeom>
              <a:avLst/>
              <a:gdLst/>
              <a:ahLst/>
              <a:cxnLst/>
              <a:rect l="0" t="0" r="0" b="0"/>
              <a:pathLst>
                <a:path w="200043" h="515897">
                  <a:moveTo>
                    <a:pt x="200042" y="0"/>
                  </a:moveTo>
                  <a:lnTo>
                    <a:pt x="180914" y="63450"/>
                  </a:lnTo>
                  <a:lnTo>
                    <a:pt x="156922" y="121544"/>
                  </a:lnTo>
                  <a:lnTo>
                    <a:pt x="135243" y="173097"/>
                  </a:lnTo>
                  <a:lnTo>
                    <a:pt x="112942" y="230851"/>
                  </a:lnTo>
                  <a:lnTo>
                    <a:pt x="88746" y="292572"/>
                  </a:lnTo>
                  <a:lnTo>
                    <a:pt x="64734" y="356058"/>
                  </a:lnTo>
                  <a:lnTo>
                    <a:pt x="42782" y="410359"/>
                  </a:lnTo>
                  <a:lnTo>
                    <a:pt x="17996" y="47376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90259" y="2153319"/>
              <a:ext cx="147400" cy="205069"/>
            </a:xfrm>
            <a:custGeom>
              <a:avLst/>
              <a:gdLst/>
              <a:ahLst/>
              <a:cxnLst/>
              <a:rect l="0" t="0" r="0" b="0"/>
              <a:pathLst>
                <a:path w="147400" h="205069">
                  <a:moveTo>
                    <a:pt x="0" y="99779"/>
                  </a:moveTo>
                  <a:lnTo>
                    <a:pt x="14654" y="161872"/>
                  </a:lnTo>
                  <a:lnTo>
                    <a:pt x="25858" y="205068"/>
                  </a:lnTo>
                  <a:lnTo>
                    <a:pt x="25427" y="205066"/>
                  </a:lnTo>
                  <a:lnTo>
                    <a:pt x="9988" y="149649"/>
                  </a:lnTo>
                  <a:lnTo>
                    <a:pt x="1973" y="90133"/>
                  </a:lnTo>
                  <a:lnTo>
                    <a:pt x="6173" y="44928"/>
                  </a:lnTo>
                  <a:lnTo>
                    <a:pt x="14832" y="22368"/>
                  </a:lnTo>
                  <a:lnTo>
                    <a:pt x="20416" y="13077"/>
                  </a:lnTo>
                  <a:lnTo>
                    <a:pt x="28819" y="6883"/>
                  </a:lnTo>
                  <a:lnTo>
                    <a:pt x="50633" y="0"/>
                  </a:lnTo>
                  <a:lnTo>
                    <a:pt x="89222" y="1715"/>
                  </a:lnTo>
                  <a:lnTo>
                    <a:pt x="147399" y="15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37658" y="2168463"/>
              <a:ext cx="144526" cy="210852"/>
            </a:xfrm>
            <a:custGeom>
              <a:avLst/>
              <a:gdLst/>
              <a:ahLst/>
              <a:cxnLst/>
              <a:rect l="0" t="0" r="0" b="0"/>
              <a:pathLst>
                <a:path w="144526" h="210852">
                  <a:moveTo>
                    <a:pt x="0" y="63578"/>
                  </a:moveTo>
                  <a:lnTo>
                    <a:pt x="11178" y="74756"/>
                  </a:lnTo>
                  <a:lnTo>
                    <a:pt x="29145" y="80245"/>
                  </a:lnTo>
                  <a:lnTo>
                    <a:pt x="52727" y="81514"/>
                  </a:lnTo>
                  <a:lnTo>
                    <a:pt x="114207" y="69724"/>
                  </a:lnTo>
                  <a:lnTo>
                    <a:pt x="141334" y="54221"/>
                  </a:lnTo>
                  <a:lnTo>
                    <a:pt x="144525" y="46811"/>
                  </a:lnTo>
                  <a:lnTo>
                    <a:pt x="144313" y="38362"/>
                  </a:lnTo>
                  <a:lnTo>
                    <a:pt x="141832" y="29220"/>
                  </a:lnTo>
                  <a:lnTo>
                    <a:pt x="129717" y="12823"/>
                  </a:lnTo>
                  <a:lnTo>
                    <a:pt x="121573" y="5175"/>
                  </a:lnTo>
                  <a:lnTo>
                    <a:pt x="112634" y="1246"/>
                  </a:lnTo>
                  <a:lnTo>
                    <a:pt x="93344" y="0"/>
                  </a:lnTo>
                  <a:lnTo>
                    <a:pt x="62752" y="11465"/>
                  </a:lnTo>
                  <a:lnTo>
                    <a:pt x="37050" y="29680"/>
                  </a:lnTo>
                  <a:lnTo>
                    <a:pt x="20206" y="55484"/>
                  </a:lnTo>
                  <a:lnTo>
                    <a:pt x="13396" y="90945"/>
                  </a:lnTo>
                  <a:lnTo>
                    <a:pt x="16967" y="136678"/>
                  </a:lnTo>
                  <a:lnTo>
                    <a:pt x="31024" y="176094"/>
                  </a:lnTo>
                  <a:lnTo>
                    <a:pt x="50006" y="204411"/>
                  </a:lnTo>
                  <a:lnTo>
                    <a:pt x="59074" y="208939"/>
                  </a:lnTo>
                  <a:lnTo>
                    <a:pt x="81627" y="210851"/>
                  </a:lnTo>
                  <a:lnTo>
                    <a:pt x="126342" y="20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53471" y="2184255"/>
              <a:ext cx="235007" cy="489984"/>
            </a:xfrm>
            <a:custGeom>
              <a:avLst/>
              <a:gdLst/>
              <a:ahLst/>
              <a:cxnLst/>
              <a:rect l="0" t="0" r="0" b="0"/>
              <a:pathLst>
                <a:path w="235007" h="489984">
                  <a:moveTo>
                    <a:pt x="157928" y="121486"/>
                  </a:moveTo>
                  <a:lnTo>
                    <a:pt x="173569" y="95099"/>
                  </a:lnTo>
                  <a:lnTo>
                    <a:pt x="181647" y="71934"/>
                  </a:lnTo>
                  <a:lnTo>
                    <a:pt x="182897" y="49160"/>
                  </a:lnTo>
                  <a:lnTo>
                    <a:pt x="181593" y="38173"/>
                  </a:lnTo>
                  <a:lnTo>
                    <a:pt x="170785" y="19727"/>
                  </a:lnTo>
                  <a:lnTo>
                    <a:pt x="162990" y="11533"/>
                  </a:lnTo>
                  <a:lnTo>
                    <a:pt x="141850" y="2428"/>
                  </a:lnTo>
                  <a:lnTo>
                    <a:pt x="129662" y="0"/>
                  </a:lnTo>
                  <a:lnTo>
                    <a:pt x="106761" y="3541"/>
                  </a:lnTo>
                  <a:lnTo>
                    <a:pt x="95740" y="7761"/>
                  </a:lnTo>
                  <a:lnTo>
                    <a:pt x="80376" y="21808"/>
                  </a:lnTo>
                  <a:lnTo>
                    <a:pt x="65150" y="52567"/>
                  </a:lnTo>
                  <a:lnTo>
                    <a:pt x="59371" y="76817"/>
                  </a:lnTo>
                  <a:lnTo>
                    <a:pt x="65193" y="120981"/>
                  </a:lnTo>
                  <a:lnTo>
                    <a:pt x="72259" y="141148"/>
                  </a:lnTo>
                  <a:lnTo>
                    <a:pt x="83198" y="157911"/>
                  </a:lnTo>
                  <a:lnTo>
                    <a:pt x="91730" y="163317"/>
                  </a:lnTo>
                  <a:lnTo>
                    <a:pt x="113689" y="169323"/>
                  </a:lnTo>
                  <a:lnTo>
                    <a:pt x="123756" y="167415"/>
                  </a:lnTo>
                  <a:lnTo>
                    <a:pt x="141180" y="155937"/>
                  </a:lnTo>
                  <a:lnTo>
                    <a:pt x="158555" y="129744"/>
                  </a:lnTo>
                  <a:lnTo>
                    <a:pt x="163025" y="128161"/>
                  </a:lnTo>
                  <a:lnTo>
                    <a:pt x="167175" y="131785"/>
                  </a:lnTo>
                  <a:lnTo>
                    <a:pt x="187005" y="185060"/>
                  </a:lnTo>
                  <a:lnTo>
                    <a:pt x="203718" y="232479"/>
                  </a:lnTo>
                  <a:lnTo>
                    <a:pt x="216598" y="282404"/>
                  </a:lnTo>
                  <a:lnTo>
                    <a:pt x="231431" y="341788"/>
                  </a:lnTo>
                  <a:lnTo>
                    <a:pt x="235006" y="356092"/>
                  </a:lnTo>
                  <a:lnTo>
                    <a:pt x="232739" y="384462"/>
                  </a:lnTo>
                  <a:lnTo>
                    <a:pt x="228859" y="398579"/>
                  </a:lnTo>
                  <a:lnTo>
                    <a:pt x="221593" y="409160"/>
                  </a:lnTo>
                  <a:lnTo>
                    <a:pt x="201041" y="424036"/>
                  </a:lnTo>
                  <a:lnTo>
                    <a:pt x="149720" y="443118"/>
                  </a:lnTo>
                  <a:lnTo>
                    <a:pt x="94522" y="458152"/>
                  </a:lnTo>
                  <a:lnTo>
                    <a:pt x="34111" y="475913"/>
                  </a:lnTo>
                  <a:lnTo>
                    <a:pt x="0" y="489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16684" y="2274155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4654" y="58617"/>
                  </a:lnTo>
                  <a:lnTo>
                    <a:pt x="36880" y="11521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27212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07872" y="2210984"/>
              <a:ext cx="133206" cy="191861"/>
            </a:xfrm>
            <a:custGeom>
              <a:avLst/>
              <a:gdLst/>
              <a:ahLst/>
              <a:cxnLst/>
              <a:rect l="0" t="0" r="0" b="0"/>
              <a:pathLst>
                <a:path w="133206" h="191861">
                  <a:moveTo>
                    <a:pt x="66739" y="0"/>
                  </a:moveTo>
                  <a:lnTo>
                    <a:pt x="49972" y="11179"/>
                  </a:lnTo>
                  <a:lnTo>
                    <a:pt x="38620" y="26025"/>
                  </a:lnTo>
                  <a:lnTo>
                    <a:pt x="6067" y="82570"/>
                  </a:lnTo>
                  <a:lnTo>
                    <a:pt x="0" y="110397"/>
                  </a:lnTo>
                  <a:lnTo>
                    <a:pt x="1202" y="134463"/>
                  </a:lnTo>
                  <a:lnTo>
                    <a:pt x="14046" y="167743"/>
                  </a:lnTo>
                  <a:lnTo>
                    <a:pt x="29281" y="182957"/>
                  </a:lnTo>
                  <a:lnTo>
                    <a:pt x="38258" y="188652"/>
                  </a:lnTo>
                  <a:lnTo>
                    <a:pt x="57590" y="191860"/>
                  </a:lnTo>
                  <a:lnTo>
                    <a:pt x="67659" y="191078"/>
                  </a:lnTo>
                  <a:lnTo>
                    <a:pt x="85085" y="183969"/>
                  </a:lnTo>
                  <a:lnTo>
                    <a:pt x="115337" y="160342"/>
                  </a:lnTo>
                  <a:lnTo>
                    <a:pt x="131181" y="134466"/>
                  </a:lnTo>
                  <a:lnTo>
                    <a:pt x="133205" y="114745"/>
                  </a:lnTo>
                  <a:lnTo>
                    <a:pt x="129035" y="94282"/>
                  </a:lnTo>
                  <a:lnTo>
                    <a:pt x="96462" y="35053"/>
                  </a:lnTo>
                  <a:lnTo>
                    <a:pt x="8779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90425" y="2230973"/>
              <a:ext cx="168456" cy="180054"/>
            </a:xfrm>
            <a:custGeom>
              <a:avLst/>
              <a:gdLst/>
              <a:ahLst/>
              <a:cxnLst/>
              <a:rect l="0" t="0" r="0" b="0"/>
              <a:pathLst>
                <a:path w="168456" h="180054">
                  <a:moveTo>
                    <a:pt x="0" y="43182"/>
                  </a:moveTo>
                  <a:lnTo>
                    <a:pt x="16788" y="98227"/>
                  </a:lnTo>
                  <a:lnTo>
                    <a:pt x="26747" y="161638"/>
                  </a:lnTo>
                  <a:lnTo>
                    <a:pt x="26020" y="160757"/>
                  </a:lnTo>
                  <a:lnTo>
                    <a:pt x="14475" y="123699"/>
                  </a:lnTo>
                  <a:lnTo>
                    <a:pt x="11308" y="70222"/>
                  </a:lnTo>
                  <a:lnTo>
                    <a:pt x="13214" y="41162"/>
                  </a:lnTo>
                  <a:lnTo>
                    <a:pt x="21860" y="20447"/>
                  </a:lnTo>
                  <a:lnTo>
                    <a:pt x="36622" y="6561"/>
                  </a:lnTo>
                  <a:lnTo>
                    <a:pt x="45471" y="1221"/>
                  </a:lnTo>
                  <a:lnTo>
                    <a:pt x="53711" y="0"/>
                  </a:lnTo>
                  <a:lnTo>
                    <a:pt x="61543" y="1526"/>
                  </a:lnTo>
                  <a:lnTo>
                    <a:pt x="96515" y="20786"/>
                  </a:lnTo>
                  <a:lnTo>
                    <a:pt x="126863" y="51494"/>
                  </a:lnTo>
                  <a:lnTo>
                    <a:pt x="151747" y="95387"/>
                  </a:lnTo>
                  <a:lnTo>
                    <a:pt x="162985" y="128450"/>
                  </a:lnTo>
                  <a:lnTo>
                    <a:pt x="168455" y="180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01036" y="2210984"/>
              <a:ext cx="260483" cy="231579"/>
            </a:xfrm>
            <a:custGeom>
              <a:avLst/>
              <a:gdLst/>
              <a:ahLst/>
              <a:cxnLst/>
              <a:rect l="0" t="0" r="0" b="0"/>
              <a:pathLst>
                <a:path w="260483" h="231579">
                  <a:moveTo>
                    <a:pt x="0" y="42114"/>
                  </a:moveTo>
                  <a:lnTo>
                    <a:pt x="0" y="99378"/>
                  </a:lnTo>
                  <a:lnTo>
                    <a:pt x="5589" y="160270"/>
                  </a:lnTo>
                  <a:lnTo>
                    <a:pt x="20243" y="197616"/>
                  </a:lnTo>
                  <a:lnTo>
                    <a:pt x="39404" y="225319"/>
                  </a:lnTo>
                  <a:lnTo>
                    <a:pt x="48496" y="229761"/>
                  </a:lnTo>
                  <a:lnTo>
                    <a:pt x="71076" y="231578"/>
                  </a:lnTo>
                  <a:lnTo>
                    <a:pt x="80140" y="228085"/>
                  </a:lnTo>
                  <a:lnTo>
                    <a:pt x="93329" y="214845"/>
                  </a:lnTo>
                  <a:lnTo>
                    <a:pt x="118890" y="157378"/>
                  </a:lnTo>
                  <a:lnTo>
                    <a:pt x="123713" y="154052"/>
                  </a:lnTo>
                  <a:lnTo>
                    <a:pt x="129269" y="155344"/>
                  </a:lnTo>
                  <a:lnTo>
                    <a:pt x="135312" y="159714"/>
                  </a:lnTo>
                  <a:lnTo>
                    <a:pt x="145147" y="173930"/>
                  </a:lnTo>
                  <a:lnTo>
                    <a:pt x="160380" y="198544"/>
                  </a:lnTo>
                  <a:lnTo>
                    <a:pt x="174225" y="212244"/>
                  </a:lnTo>
                  <a:lnTo>
                    <a:pt x="192077" y="222232"/>
                  </a:lnTo>
                  <a:lnTo>
                    <a:pt x="200581" y="223024"/>
                  </a:lnTo>
                  <a:lnTo>
                    <a:pt x="216269" y="217665"/>
                  </a:lnTo>
                  <a:lnTo>
                    <a:pt x="238255" y="195905"/>
                  </a:lnTo>
                  <a:lnTo>
                    <a:pt x="253998" y="156052"/>
                  </a:lnTo>
                  <a:lnTo>
                    <a:pt x="260482" y="112788"/>
                  </a:lnTo>
                  <a:lnTo>
                    <a:pt x="255438" y="5624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27419" y="2274155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9878" y="141758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16891" y="212675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53761" y="2063585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11453" y="55170"/>
                  </a:lnTo>
                  <a:lnTo>
                    <a:pt x="18212" y="110323"/>
                  </a:lnTo>
                  <a:lnTo>
                    <a:pt x="20214" y="165659"/>
                  </a:lnTo>
                  <a:lnTo>
                    <a:pt x="23927" y="221440"/>
                  </a:lnTo>
                  <a:lnTo>
                    <a:pt x="30073" y="282907"/>
                  </a:lnTo>
                  <a:lnTo>
                    <a:pt x="42839" y="345875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9005" y="222151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4997" y="16788"/>
                  </a:lnTo>
                  <a:lnTo>
                    <a:pt x="93588" y="23333"/>
                  </a:lnTo>
                  <a:lnTo>
                    <a:pt x="38374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9046" y="1989886"/>
              <a:ext cx="210571" cy="376875"/>
            </a:xfrm>
            <a:custGeom>
              <a:avLst/>
              <a:gdLst/>
              <a:ahLst/>
              <a:cxnLst/>
              <a:rect l="0" t="0" r="0" b="0"/>
              <a:pathLst>
                <a:path w="210571" h="376875">
                  <a:moveTo>
                    <a:pt x="0" y="0"/>
                  </a:moveTo>
                  <a:lnTo>
                    <a:pt x="1170" y="44367"/>
                  </a:lnTo>
                  <a:lnTo>
                    <a:pt x="8406" y="106602"/>
                  </a:lnTo>
                  <a:lnTo>
                    <a:pt x="14654" y="153053"/>
                  </a:lnTo>
                  <a:lnTo>
                    <a:pt x="24749" y="208476"/>
                  </a:lnTo>
                  <a:lnTo>
                    <a:pt x="31405" y="267954"/>
                  </a:lnTo>
                  <a:lnTo>
                    <a:pt x="46062" y="325621"/>
                  </a:lnTo>
                  <a:lnTo>
                    <a:pt x="52513" y="375799"/>
                  </a:lnTo>
                  <a:lnTo>
                    <a:pt x="54896" y="376874"/>
                  </a:lnTo>
                  <a:lnTo>
                    <a:pt x="57654" y="374082"/>
                  </a:lnTo>
                  <a:lnTo>
                    <a:pt x="77017" y="318208"/>
                  </a:lnTo>
                  <a:lnTo>
                    <a:pt x="102431" y="279795"/>
                  </a:lnTo>
                  <a:lnTo>
                    <a:pt x="128616" y="262536"/>
                  </a:lnTo>
                  <a:lnTo>
                    <a:pt x="138387" y="261592"/>
                  </a:lnTo>
                  <a:lnTo>
                    <a:pt x="158601" y="266781"/>
                  </a:lnTo>
                  <a:lnTo>
                    <a:pt x="176165" y="280006"/>
                  </a:lnTo>
                  <a:lnTo>
                    <a:pt x="190599" y="297582"/>
                  </a:lnTo>
                  <a:lnTo>
                    <a:pt x="204133" y="327208"/>
                  </a:lnTo>
                  <a:lnTo>
                    <a:pt x="21057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01285" y="2032000"/>
              <a:ext cx="31586" cy="484311"/>
            </a:xfrm>
            <a:custGeom>
              <a:avLst/>
              <a:gdLst/>
              <a:ahLst/>
              <a:cxnLst/>
              <a:rect l="0" t="0" r="0" b="0"/>
              <a:pathLst>
                <a:path w="31586" h="484311">
                  <a:moveTo>
                    <a:pt x="0" y="0"/>
                  </a:moveTo>
                  <a:lnTo>
                    <a:pt x="0" y="51602"/>
                  </a:lnTo>
                  <a:lnTo>
                    <a:pt x="1169" y="112645"/>
                  </a:lnTo>
                  <a:lnTo>
                    <a:pt x="7236" y="161928"/>
                  </a:lnTo>
                  <a:lnTo>
                    <a:pt x="9878" y="220502"/>
                  </a:lnTo>
                  <a:lnTo>
                    <a:pt x="15989" y="277132"/>
                  </a:lnTo>
                  <a:lnTo>
                    <a:pt x="19555" y="330507"/>
                  </a:lnTo>
                  <a:lnTo>
                    <a:pt x="27996" y="387379"/>
                  </a:lnTo>
                  <a:lnTo>
                    <a:pt x="30876" y="442460"/>
                  </a:lnTo>
                  <a:lnTo>
                    <a:pt x="31585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27627" y="234785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38155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11855" y="2074114"/>
              <a:ext cx="67973" cy="401234"/>
            </a:xfrm>
            <a:custGeom>
              <a:avLst/>
              <a:gdLst/>
              <a:ahLst/>
              <a:cxnLst/>
              <a:rect l="0" t="0" r="0" b="0"/>
              <a:pathLst>
                <a:path w="67973" h="401234">
                  <a:moveTo>
                    <a:pt x="42114" y="294797"/>
                  </a:moveTo>
                  <a:lnTo>
                    <a:pt x="53566" y="348942"/>
                  </a:lnTo>
                  <a:lnTo>
                    <a:pt x="67972" y="401233"/>
                  </a:lnTo>
                  <a:lnTo>
                    <a:pt x="58445" y="349339"/>
                  </a:lnTo>
                  <a:lnTo>
                    <a:pt x="52619" y="288847"/>
                  </a:lnTo>
                  <a:lnTo>
                    <a:pt x="41416" y="228718"/>
                  </a:lnTo>
                  <a:lnTo>
                    <a:pt x="27938" y="166451"/>
                  </a:lnTo>
                  <a:lnTo>
                    <a:pt x="17506" y="106510"/>
                  </a:lnTo>
                  <a:lnTo>
                    <a:pt x="7007" y="536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11855" y="232679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0054" y="3119"/>
                  </a:lnTo>
                  <a:lnTo>
                    <a:pt x="70923" y="14654"/>
                  </a:lnTo>
                  <a:lnTo>
                    <a:pt x="1778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75067" y="2126756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55170"/>
                  </a:lnTo>
                  <a:lnTo>
                    <a:pt x="3119" y="110323"/>
                  </a:lnTo>
                  <a:lnTo>
                    <a:pt x="9065" y="170881"/>
                  </a:lnTo>
                  <a:lnTo>
                    <a:pt x="11409" y="227903"/>
                  </a:lnTo>
                  <a:lnTo>
                    <a:pt x="21924" y="284227"/>
                  </a:lnTo>
                  <a:lnTo>
                    <a:pt x="28723" y="332610"/>
                  </a:lnTo>
                  <a:lnTo>
                    <a:pt x="30738" y="385160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59253" y="2295212"/>
              <a:ext cx="252686" cy="63172"/>
            </a:xfrm>
            <a:custGeom>
              <a:avLst/>
              <a:gdLst/>
              <a:ahLst/>
              <a:cxnLst/>
              <a:rect l="0" t="0" r="0" b="0"/>
              <a:pathLst>
                <a:path w="252686" h="63172">
                  <a:moveTo>
                    <a:pt x="252685" y="0"/>
                  </a:moveTo>
                  <a:lnTo>
                    <a:pt x="190404" y="17958"/>
                  </a:lnTo>
                  <a:lnTo>
                    <a:pt x="133234" y="28547"/>
                  </a:lnTo>
                  <a:lnTo>
                    <a:pt x="71553" y="36575"/>
                  </a:lnTo>
                  <a:lnTo>
                    <a:pt x="17872" y="528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54052" y="2105699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71672"/>
                  </a:lnTo>
                  <a:lnTo>
                    <a:pt x="9064" y="233692"/>
                  </a:lnTo>
                  <a:lnTo>
                    <a:pt x="17475" y="291003"/>
                  </a:lnTo>
                  <a:lnTo>
                    <a:pt x="23469" y="350504"/>
                  </a:lnTo>
                  <a:lnTo>
                    <a:pt x="29181" y="394752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7473" y="2326309"/>
              <a:ext cx="179263" cy="211059"/>
            </a:xfrm>
            <a:custGeom>
              <a:avLst/>
              <a:gdLst/>
              <a:ahLst/>
              <a:cxnLst/>
              <a:rect l="0" t="0" r="0" b="0"/>
              <a:pathLst>
                <a:path w="179263" h="211059">
                  <a:moveTo>
                    <a:pt x="278" y="105773"/>
                  </a:moveTo>
                  <a:lnTo>
                    <a:pt x="11456" y="94595"/>
                  </a:lnTo>
                  <a:lnTo>
                    <a:pt x="73495" y="65340"/>
                  </a:lnTo>
                  <a:lnTo>
                    <a:pt x="113656" y="44798"/>
                  </a:lnTo>
                  <a:lnTo>
                    <a:pt x="125928" y="28370"/>
                  </a:lnTo>
                  <a:lnTo>
                    <a:pt x="126159" y="20246"/>
                  </a:lnTo>
                  <a:lnTo>
                    <a:pt x="122803" y="12491"/>
                  </a:lnTo>
                  <a:lnTo>
                    <a:pt x="117056" y="4980"/>
                  </a:lnTo>
                  <a:lnTo>
                    <a:pt x="109716" y="1143"/>
                  </a:lnTo>
                  <a:lnTo>
                    <a:pt x="92200" y="0"/>
                  </a:lnTo>
                  <a:lnTo>
                    <a:pt x="62609" y="5933"/>
                  </a:lnTo>
                  <a:lnTo>
                    <a:pt x="31615" y="20689"/>
                  </a:lnTo>
                  <a:lnTo>
                    <a:pt x="5793" y="45468"/>
                  </a:lnTo>
                  <a:lnTo>
                    <a:pt x="0" y="74292"/>
                  </a:lnTo>
                  <a:lnTo>
                    <a:pt x="2494" y="106989"/>
                  </a:lnTo>
                  <a:lnTo>
                    <a:pt x="23159" y="156577"/>
                  </a:lnTo>
                  <a:lnTo>
                    <a:pt x="38523" y="177486"/>
                  </a:lnTo>
                  <a:lnTo>
                    <a:pt x="60950" y="194578"/>
                  </a:lnTo>
                  <a:lnTo>
                    <a:pt x="89635" y="203734"/>
                  </a:lnTo>
                  <a:lnTo>
                    <a:pt x="150120" y="209611"/>
                  </a:lnTo>
                  <a:lnTo>
                    <a:pt x="179262" y="21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89156" y="2374715"/>
              <a:ext cx="91321" cy="184956"/>
            </a:xfrm>
            <a:custGeom>
              <a:avLst/>
              <a:gdLst/>
              <a:ahLst/>
              <a:cxnLst/>
              <a:rect l="0" t="0" r="0" b="0"/>
              <a:pathLst>
                <a:path w="91321" h="184956">
                  <a:moveTo>
                    <a:pt x="7093" y="99482"/>
                  </a:moveTo>
                  <a:lnTo>
                    <a:pt x="25051" y="162909"/>
                  </a:lnTo>
                  <a:lnTo>
                    <a:pt x="31842" y="183823"/>
                  </a:lnTo>
                  <a:lnTo>
                    <a:pt x="32950" y="184955"/>
                  </a:lnTo>
                  <a:lnTo>
                    <a:pt x="23424" y="135246"/>
                  </a:lnTo>
                  <a:lnTo>
                    <a:pt x="4296" y="80203"/>
                  </a:lnTo>
                  <a:lnTo>
                    <a:pt x="0" y="48020"/>
                  </a:lnTo>
                  <a:lnTo>
                    <a:pt x="4330" y="23577"/>
                  </a:lnTo>
                  <a:lnTo>
                    <a:pt x="8761" y="13783"/>
                  </a:lnTo>
                  <a:lnTo>
                    <a:pt x="16394" y="7255"/>
                  </a:lnTo>
                  <a:lnTo>
                    <a:pt x="37353" y="0"/>
                  </a:lnTo>
                  <a:lnTo>
                    <a:pt x="91320" y="4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35972" y="2439349"/>
              <a:ext cx="176132" cy="141780"/>
            </a:xfrm>
            <a:custGeom>
              <a:avLst/>
              <a:gdLst/>
              <a:ahLst/>
              <a:cxnLst/>
              <a:rect l="0" t="0" r="0" b="0"/>
              <a:pathLst>
                <a:path w="176132" h="141780">
                  <a:moveTo>
                    <a:pt x="112961" y="34848"/>
                  </a:moveTo>
                  <a:lnTo>
                    <a:pt x="101782" y="18080"/>
                  </a:lnTo>
                  <a:lnTo>
                    <a:pt x="86936" y="6728"/>
                  </a:lnTo>
                  <a:lnTo>
                    <a:pt x="78063" y="2063"/>
                  </a:lnTo>
                  <a:lnTo>
                    <a:pt x="58846" y="0"/>
                  </a:lnTo>
                  <a:lnTo>
                    <a:pt x="48808" y="1087"/>
                  </a:lnTo>
                  <a:lnTo>
                    <a:pt x="31416" y="11654"/>
                  </a:lnTo>
                  <a:lnTo>
                    <a:pt x="17057" y="28049"/>
                  </a:lnTo>
                  <a:lnTo>
                    <a:pt x="6776" y="47034"/>
                  </a:lnTo>
                  <a:lnTo>
                    <a:pt x="0" y="83042"/>
                  </a:lnTo>
                  <a:lnTo>
                    <a:pt x="3582" y="117757"/>
                  </a:lnTo>
                  <a:lnTo>
                    <a:pt x="8456" y="126386"/>
                  </a:lnTo>
                  <a:lnTo>
                    <a:pt x="23230" y="139092"/>
                  </a:lnTo>
                  <a:lnTo>
                    <a:pt x="32083" y="141779"/>
                  </a:lnTo>
                  <a:lnTo>
                    <a:pt x="51279" y="141644"/>
                  </a:lnTo>
                  <a:lnTo>
                    <a:pt x="68389" y="131446"/>
                  </a:lnTo>
                  <a:lnTo>
                    <a:pt x="82622" y="115215"/>
                  </a:lnTo>
                  <a:lnTo>
                    <a:pt x="92848" y="96303"/>
                  </a:lnTo>
                  <a:lnTo>
                    <a:pt x="101708" y="55349"/>
                  </a:lnTo>
                  <a:lnTo>
                    <a:pt x="104290" y="55534"/>
                  </a:lnTo>
                  <a:lnTo>
                    <a:pt x="148538" y="117543"/>
                  </a:lnTo>
                  <a:lnTo>
                    <a:pt x="176131" y="140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64746" y="248472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5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33161" y="2358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59503" y="2434718"/>
              <a:ext cx="115814" cy="125744"/>
            </a:xfrm>
            <a:custGeom>
              <a:avLst/>
              <a:gdLst/>
              <a:ahLst/>
              <a:cxnLst/>
              <a:rect l="0" t="0" r="0" b="0"/>
              <a:pathLst>
                <a:path w="115814" h="125744">
                  <a:moveTo>
                    <a:pt x="0" y="102649"/>
                  </a:moveTo>
                  <a:lnTo>
                    <a:pt x="0" y="125743"/>
                  </a:lnTo>
                  <a:lnTo>
                    <a:pt x="0" y="75347"/>
                  </a:lnTo>
                  <a:lnTo>
                    <a:pt x="5588" y="29569"/>
                  </a:lnTo>
                  <a:lnTo>
                    <a:pt x="10745" y="17664"/>
                  </a:lnTo>
                  <a:lnTo>
                    <a:pt x="25832" y="1317"/>
                  </a:lnTo>
                  <a:lnTo>
                    <a:pt x="33599" y="0"/>
                  </a:lnTo>
                  <a:lnTo>
                    <a:pt x="41116" y="2631"/>
                  </a:lnTo>
                  <a:lnTo>
                    <a:pt x="48468" y="7894"/>
                  </a:lnTo>
                  <a:lnTo>
                    <a:pt x="84139" y="62846"/>
                  </a:lnTo>
                  <a:lnTo>
                    <a:pt x="115813" y="123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07512" y="2200455"/>
              <a:ext cx="104675" cy="431670"/>
            </a:xfrm>
            <a:custGeom>
              <a:avLst/>
              <a:gdLst/>
              <a:ahLst/>
              <a:cxnLst/>
              <a:rect l="0" t="0" r="0" b="0"/>
              <a:pathLst>
                <a:path w="104675" h="431670">
                  <a:moveTo>
                    <a:pt x="30975" y="431669"/>
                  </a:moveTo>
                  <a:lnTo>
                    <a:pt x="39308" y="394191"/>
                  </a:lnTo>
                  <a:lnTo>
                    <a:pt x="37734" y="346865"/>
                  </a:lnTo>
                  <a:lnTo>
                    <a:pt x="29858" y="284099"/>
                  </a:lnTo>
                  <a:lnTo>
                    <a:pt x="20115" y="230407"/>
                  </a:lnTo>
                  <a:lnTo>
                    <a:pt x="9820" y="182913"/>
                  </a:lnTo>
                  <a:lnTo>
                    <a:pt x="2480" y="130626"/>
                  </a:lnTo>
                  <a:lnTo>
                    <a:pt x="306" y="82378"/>
                  </a:lnTo>
                  <a:lnTo>
                    <a:pt x="0" y="65447"/>
                  </a:lnTo>
                  <a:lnTo>
                    <a:pt x="3306" y="51821"/>
                  </a:lnTo>
                  <a:lnTo>
                    <a:pt x="16338" y="30441"/>
                  </a:lnTo>
                  <a:lnTo>
                    <a:pt x="36948" y="16259"/>
                  </a:lnTo>
                  <a:lnTo>
                    <a:pt x="71738" y="4818"/>
                  </a:lnTo>
                  <a:lnTo>
                    <a:pt x="1046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43730" y="2392114"/>
              <a:ext cx="178986" cy="8384"/>
            </a:xfrm>
            <a:custGeom>
              <a:avLst/>
              <a:gdLst/>
              <a:ahLst/>
              <a:cxnLst/>
              <a:rect l="0" t="0" r="0" b="0"/>
              <a:pathLst>
                <a:path w="178986" h="8384">
                  <a:moveTo>
                    <a:pt x="178985" y="8383"/>
                  </a:moveTo>
                  <a:lnTo>
                    <a:pt x="120368" y="8383"/>
                  </a:lnTo>
                  <a:lnTo>
                    <a:pt x="57532" y="50"/>
                  </a:lnTo>
                  <a:lnTo>
                    <a:pt x="30249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51685" y="2431816"/>
              <a:ext cx="202658" cy="118970"/>
            </a:xfrm>
            <a:custGeom>
              <a:avLst/>
              <a:gdLst/>
              <a:ahLst/>
              <a:cxnLst/>
              <a:rect l="0" t="0" r="0" b="0"/>
              <a:pathLst>
                <a:path w="202658" h="118970">
                  <a:moveTo>
                    <a:pt x="76315" y="116080"/>
                  </a:moveTo>
                  <a:lnTo>
                    <a:pt x="81904" y="99313"/>
                  </a:lnTo>
                  <a:lnTo>
                    <a:pt x="77462" y="47734"/>
                  </a:lnTo>
                  <a:lnTo>
                    <a:pt x="71756" y="23703"/>
                  </a:lnTo>
                  <a:lnTo>
                    <a:pt x="66256" y="14721"/>
                  </a:lnTo>
                  <a:lnTo>
                    <a:pt x="50787" y="1621"/>
                  </a:lnTo>
                  <a:lnTo>
                    <a:pt x="41749" y="0"/>
                  </a:lnTo>
                  <a:lnTo>
                    <a:pt x="22347" y="4438"/>
                  </a:lnTo>
                  <a:lnTo>
                    <a:pt x="14600" y="10066"/>
                  </a:lnTo>
                  <a:lnTo>
                    <a:pt x="2873" y="25679"/>
                  </a:lnTo>
                  <a:lnTo>
                    <a:pt x="0" y="50555"/>
                  </a:lnTo>
                  <a:lnTo>
                    <a:pt x="3793" y="77599"/>
                  </a:lnTo>
                  <a:lnTo>
                    <a:pt x="13277" y="97418"/>
                  </a:lnTo>
                  <a:lnTo>
                    <a:pt x="21422" y="102469"/>
                  </a:lnTo>
                  <a:lnTo>
                    <a:pt x="42949" y="104961"/>
                  </a:lnTo>
                  <a:lnTo>
                    <a:pt x="61875" y="99050"/>
                  </a:lnTo>
                  <a:lnTo>
                    <a:pt x="70198" y="94198"/>
                  </a:lnTo>
                  <a:lnTo>
                    <a:pt x="82565" y="79449"/>
                  </a:lnTo>
                  <a:lnTo>
                    <a:pt x="87501" y="70602"/>
                  </a:lnTo>
                  <a:lnTo>
                    <a:pt x="93131" y="68214"/>
                  </a:lnTo>
                  <a:lnTo>
                    <a:pt x="99224" y="70131"/>
                  </a:lnTo>
                  <a:lnTo>
                    <a:pt x="112232" y="81620"/>
                  </a:lnTo>
                  <a:lnTo>
                    <a:pt x="133880" y="105480"/>
                  </a:lnTo>
                  <a:lnTo>
                    <a:pt x="152202" y="116438"/>
                  </a:lnTo>
                  <a:lnTo>
                    <a:pt x="172044" y="118969"/>
                  </a:lnTo>
                  <a:lnTo>
                    <a:pt x="189051" y="116194"/>
                  </a:lnTo>
                  <a:lnTo>
                    <a:pt x="193587" y="113816"/>
                  </a:lnTo>
                  <a:lnTo>
                    <a:pt x="202657" y="105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65304" y="2274155"/>
              <a:ext cx="41681" cy="315856"/>
            </a:xfrm>
            <a:custGeom>
              <a:avLst/>
              <a:gdLst/>
              <a:ahLst/>
              <a:cxnLst/>
              <a:rect l="0" t="0" r="0" b="0"/>
              <a:pathLst>
                <a:path w="41681" h="315856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8057" y="158329"/>
                  </a:lnTo>
                  <a:lnTo>
                    <a:pt x="17550" y="212639"/>
                  </a:lnTo>
                  <a:lnTo>
                    <a:pt x="27771" y="263955"/>
                  </a:lnTo>
                  <a:lnTo>
                    <a:pt x="4168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01741" y="2284683"/>
              <a:ext cx="21058" cy="357971"/>
            </a:xfrm>
            <a:custGeom>
              <a:avLst/>
              <a:gdLst/>
              <a:ahLst/>
              <a:cxnLst/>
              <a:rect l="0" t="0" r="0" b="0"/>
              <a:pathLst>
                <a:path w="21058" h="35797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3"/>
                  </a:lnTo>
                  <a:lnTo>
                    <a:pt x="10722" y="226349"/>
                  </a:lnTo>
                  <a:lnTo>
                    <a:pt x="17475" y="276597"/>
                  </a:lnTo>
                  <a:lnTo>
                    <a:pt x="20349" y="329851"/>
                  </a:lnTo>
                  <a:lnTo>
                    <a:pt x="21057" y="3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62477" y="2373934"/>
              <a:ext cx="228861" cy="254650"/>
            </a:xfrm>
            <a:custGeom>
              <a:avLst/>
              <a:gdLst/>
              <a:ahLst/>
              <a:cxnLst/>
              <a:rect l="0" t="0" r="0" b="0"/>
              <a:pathLst>
                <a:path w="228861" h="254650">
                  <a:moveTo>
                    <a:pt x="134103" y="142376"/>
                  </a:moveTo>
                  <a:lnTo>
                    <a:pt x="130984" y="93446"/>
                  </a:lnTo>
                  <a:lnTo>
                    <a:pt x="119449" y="39904"/>
                  </a:lnTo>
                  <a:lnTo>
                    <a:pt x="103765" y="11929"/>
                  </a:lnTo>
                  <a:lnTo>
                    <a:pt x="95160" y="6278"/>
                  </a:lnTo>
                  <a:lnTo>
                    <a:pt x="73122" y="0"/>
                  </a:lnTo>
                  <a:lnTo>
                    <a:pt x="63033" y="1835"/>
                  </a:lnTo>
                  <a:lnTo>
                    <a:pt x="45585" y="13233"/>
                  </a:lnTo>
                  <a:lnTo>
                    <a:pt x="22608" y="44970"/>
                  </a:lnTo>
                  <a:lnTo>
                    <a:pt x="6571" y="89599"/>
                  </a:lnTo>
                  <a:lnTo>
                    <a:pt x="0" y="139867"/>
                  </a:lnTo>
                  <a:lnTo>
                    <a:pt x="6184" y="199679"/>
                  </a:lnTo>
                  <a:lnTo>
                    <a:pt x="12130" y="223996"/>
                  </a:lnTo>
                  <a:lnTo>
                    <a:pt x="17693" y="233055"/>
                  </a:lnTo>
                  <a:lnTo>
                    <a:pt x="33232" y="246239"/>
                  </a:lnTo>
                  <a:lnTo>
                    <a:pt x="54956" y="252878"/>
                  </a:lnTo>
                  <a:lnTo>
                    <a:pt x="67301" y="254649"/>
                  </a:lnTo>
                  <a:lnTo>
                    <a:pt x="77870" y="251150"/>
                  </a:lnTo>
                  <a:lnTo>
                    <a:pt x="95852" y="234784"/>
                  </a:lnTo>
                  <a:lnTo>
                    <a:pt x="122235" y="175848"/>
                  </a:lnTo>
                  <a:lnTo>
                    <a:pt x="130587" y="139816"/>
                  </a:lnTo>
                  <a:lnTo>
                    <a:pt x="131759" y="126631"/>
                  </a:lnTo>
                  <a:lnTo>
                    <a:pt x="133710" y="123691"/>
                  </a:lnTo>
                  <a:lnTo>
                    <a:pt x="136181" y="127580"/>
                  </a:lnTo>
                  <a:lnTo>
                    <a:pt x="153095" y="182022"/>
                  </a:lnTo>
                  <a:lnTo>
                    <a:pt x="177195" y="222997"/>
                  </a:lnTo>
                  <a:lnTo>
                    <a:pt x="183888" y="231219"/>
                  </a:lnTo>
                  <a:lnTo>
                    <a:pt x="191860" y="235530"/>
                  </a:lnTo>
                  <a:lnTo>
                    <a:pt x="228860" y="237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012705" y="2434009"/>
              <a:ext cx="157617" cy="183332"/>
            </a:xfrm>
            <a:custGeom>
              <a:avLst/>
              <a:gdLst/>
              <a:ahLst/>
              <a:cxnLst/>
              <a:rect l="0" t="0" r="0" b="0"/>
              <a:pathLst>
                <a:path w="157617" h="183332">
                  <a:moveTo>
                    <a:pt x="20745" y="40188"/>
                  </a:moveTo>
                  <a:lnTo>
                    <a:pt x="9567" y="56955"/>
                  </a:lnTo>
                  <a:lnTo>
                    <a:pt x="2616" y="89739"/>
                  </a:lnTo>
                  <a:lnTo>
                    <a:pt x="1437" y="149975"/>
                  </a:lnTo>
                  <a:lnTo>
                    <a:pt x="5925" y="183331"/>
                  </a:lnTo>
                  <a:lnTo>
                    <a:pt x="1267" y="147535"/>
                  </a:lnTo>
                  <a:lnTo>
                    <a:pt x="0" y="89728"/>
                  </a:lnTo>
                  <a:lnTo>
                    <a:pt x="8156" y="34419"/>
                  </a:lnTo>
                  <a:lnTo>
                    <a:pt x="14371" y="10717"/>
                  </a:lnTo>
                  <a:lnTo>
                    <a:pt x="21175" y="4163"/>
                  </a:lnTo>
                  <a:lnTo>
                    <a:pt x="30391" y="964"/>
                  </a:lnTo>
                  <a:lnTo>
                    <a:pt x="41213" y="0"/>
                  </a:lnTo>
                  <a:lnTo>
                    <a:pt x="50768" y="2867"/>
                  </a:lnTo>
                  <a:lnTo>
                    <a:pt x="67624" y="15412"/>
                  </a:lnTo>
                  <a:lnTo>
                    <a:pt x="104745" y="67702"/>
                  </a:lnTo>
                  <a:lnTo>
                    <a:pt x="132701" y="121185"/>
                  </a:lnTo>
                  <a:lnTo>
                    <a:pt x="154158" y="174825"/>
                  </a:lnTo>
                  <a:lnTo>
                    <a:pt x="157616" y="177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26290" y="2207856"/>
              <a:ext cx="175659" cy="466383"/>
            </a:xfrm>
            <a:custGeom>
              <a:avLst/>
              <a:gdLst/>
              <a:ahLst/>
              <a:cxnLst/>
              <a:rect l="0" t="0" r="0" b="0"/>
              <a:pathLst>
                <a:path w="175659" h="466383">
                  <a:moveTo>
                    <a:pt x="91430" y="361097"/>
                  </a:moveTo>
                  <a:lnTo>
                    <a:pt x="97019" y="344329"/>
                  </a:lnTo>
                  <a:lnTo>
                    <a:pt x="96644" y="326738"/>
                  </a:lnTo>
                  <a:lnTo>
                    <a:pt x="91407" y="307222"/>
                  </a:lnTo>
                  <a:lnTo>
                    <a:pt x="81281" y="286850"/>
                  </a:lnTo>
                  <a:lnTo>
                    <a:pt x="65862" y="272336"/>
                  </a:lnTo>
                  <a:lnTo>
                    <a:pt x="56837" y="266828"/>
                  </a:lnTo>
                  <a:lnTo>
                    <a:pt x="47311" y="266666"/>
                  </a:lnTo>
                  <a:lnTo>
                    <a:pt x="27368" y="275844"/>
                  </a:lnTo>
                  <a:lnTo>
                    <a:pt x="13045" y="294741"/>
                  </a:lnTo>
                  <a:lnTo>
                    <a:pt x="3950" y="318737"/>
                  </a:lnTo>
                  <a:lnTo>
                    <a:pt x="0" y="358554"/>
                  </a:lnTo>
                  <a:lnTo>
                    <a:pt x="8552" y="410811"/>
                  </a:lnTo>
                  <a:lnTo>
                    <a:pt x="15990" y="432325"/>
                  </a:lnTo>
                  <a:lnTo>
                    <a:pt x="27096" y="449686"/>
                  </a:lnTo>
                  <a:lnTo>
                    <a:pt x="35672" y="454081"/>
                  </a:lnTo>
                  <a:lnTo>
                    <a:pt x="57680" y="455846"/>
                  </a:lnTo>
                  <a:lnTo>
                    <a:pt x="67760" y="451169"/>
                  </a:lnTo>
                  <a:lnTo>
                    <a:pt x="85199" y="433494"/>
                  </a:lnTo>
                  <a:lnTo>
                    <a:pt x="111205" y="381983"/>
                  </a:lnTo>
                  <a:lnTo>
                    <a:pt x="128697" y="321084"/>
                  </a:lnTo>
                  <a:lnTo>
                    <a:pt x="135706" y="262942"/>
                  </a:lnTo>
                  <a:lnTo>
                    <a:pt x="142420" y="201069"/>
                  </a:lnTo>
                  <a:lnTo>
                    <a:pt x="143746" y="143786"/>
                  </a:lnTo>
                  <a:lnTo>
                    <a:pt x="140888" y="81172"/>
                  </a:lnTo>
                  <a:lnTo>
                    <a:pt x="132601" y="25472"/>
                  </a:lnTo>
                  <a:lnTo>
                    <a:pt x="129406" y="7496"/>
                  </a:lnTo>
                  <a:lnTo>
                    <a:pt x="126106" y="191"/>
                  </a:lnTo>
                  <a:lnTo>
                    <a:pt x="122736" y="0"/>
                  </a:lnTo>
                  <a:lnTo>
                    <a:pt x="119320" y="4552"/>
                  </a:lnTo>
                  <a:lnTo>
                    <a:pt x="114511" y="33316"/>
                  </a:lnTo>
                  <a:lnTo>
                    <a:pt x="118676" y="88242"/>
                  </a:lnTo>
                  <a:lnTo>
                    <a:pt x="121730" y="145200"/>
                  </a:lnTo>
                  <a:lnTo>
                    <a:pt x="129997" y="208443"/>
                  </a:lnTo>
                  <a:lnTo>
                    <a:pt x="135963" y="269115"/>
                  </a:lnTo>
                  <a:lnTo>
                    <a:pt x="148060" y="331489"/>
                  </a:lnTo>
                  <a:lnTo>
                    <a:pt x="154479" y="387701"/>
                  </a:lnTo>
                  <a:lnTo>
                    <a:pt x="169085" y="444669"/>
                  </a:lnTo>
                  <a:lnTo>
                    <a:pt x="175658" y="466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321208" y="2674238"/>
            <a:ext cx="2090233" cy="789638"/>
            <a:chOff x="2321208" y="2674238"/>
            <a:chExt cx="2090233" cy="789638"/>
          </a:xfrm>
        </p:grpSpPr>
        <p:sp>
          <p:nvSpPr>
            <p:cNvPr id="89" name="Freeform 88"/>
            <p:cNvSpPr/>
            <p:nvPr/>
          </p:nvSpPr>
          <p:spPr>
            <a:xfrm>
              <a:off x="2321208" y="2874279"/>
              <a:ext cx="195103" cy="350278"/>
            </a:xfrm>
            <a:custGeom>
              <a:avLst/>
              <a:gdLst/>
              <a:ahLst/>
              <a:cxnLst/>
              <a:rect l="0" t="0" r="0" b="0"/>
              <a:pathLst>
                <a:path w="195103" h="350278">
                  <a:moveTo>
                    <a:pt x="5590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22861" y="85763"/>
                  </a:lnTo>
                  <a:lnTo>
                    <a:pt x="37121" y="137867"/>
                  </a:lnTo>
                  <a:lnTo>
                    <a:pt x="55885" y="199956"/>
                  </a:lnTo>
                  <a:lnTo>
                    <a:pt x="77092" y="256480"/>
                  </a:lnTo>
                  <a:lnTo>
                    <a:pt x="98482" y="312446"/>
                  </a:lnTo>
                  <a:lnTo>
                    <a:pt x="112792" y="346431"/>
                  </a:lnTo>
                  <a:lnTo>
                    <a:pt x="116832" y="350277"/>
                  </a:lnTo>
                  <a:lnTo>
                    <a:pt x="120696" y="349331"/>
                  </a:lnTo>
                  <a:lnTo>
                    <a:pt x="124441" y="345192"/>
                  </a:lnTo>
                  <a:lnTo>
                    <a:pt x="134065" y="286978"/>
                  </a:lnTo>
                  <a:lnTo>
                    <a:pt x="146391" y="231512"/>
                  </a:lnTo>
                  <a:lnTo>
                    <a:pt x="156623" y="181421"/>
                  </a:lnTo>
                  <a:lnTo>
                    <a:pt x="167063" y="129534"/>
                  </a:lnTo>
                  <a:lnTo>
                    <a:pt x="181072" y="69174"/>
                  </a:lnTo>
                  <a:lnTo>
                    <a:pt x="191984" y="25363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68953" y="2903123"/>
              <a:ext cx="158522" cy="219667"/>
            </a:xfrm>
            <a:custGeom>
              <a:avLst/>
              <a:gdLst/>
              <a:ahLst/>
              <a:cxnLst/>
              <a:rect l="0" t="0" r="0" b="0"/>
              <a:pathLst>
                <a:path w="158522" h="219667">
                  <a:moveTo>
                    <a:pt x="0" y="76441"/>
                  </a:moveTo>
                  <a:lnTo>
                    <a:pt x="11178" y="87620"/>
                  </a:lnTo>
                  <a:lnTo>
                    <a:pt x="29145" y="93108"/>
                  </a:lnTo>
                  <a:lnTo>
                    <a:pt x="51558" y="94377"/>
                  </a:lnTo>
                  <a:lnTo>
                    <a:pt x="105142" y="82587"/>
                  </a:lnTo>
                  <a:lnTo>
                    <a:pt x="131239" y="67084"/>
                  </a:lnTo>
                  <a:lnTo>
                    <a:pt x="153789" y="47673"/>
                  </a:lnTo>
                  <a:lnTo>
                    <a:pt x="157508" y="39715"/>
                  </a:lnTo>
                  <a:lnTo>
                    <a:pt x="158521" y="21514"/>
                  </a:lnTo>
                  <a:lnTo>
                    <a:pt x="154814" y="14087"/>
                  </a:lnTo>
                  <a:lnTo>
                    <a:pt x="141336" y="2715"/>
                  </a:lnTo>
                  <a:lnTo>
                    <a:pt x="120528" y="0"/>
                  </a:lnTo>
                  <a:lnTo>
                    <a:pt x="74631" y="7790"/>
                  </a:lnTo>
                  <a:lnTo>
                    <a:pt x="47979" y="22825"/>
                  </a:lnTo>
                  <a:lnTo>
                    <a:pt x="35752" y="38574"/>
                  </a:lnTo>
                  <a:lnTo>
                    <a:pt x="8521" y="88699"/>
                  </a:lnTo>
                  <a:lnTo>
                    <a:pt x="3787" y="113865"/>
                  </a:lnTo>
                  <a:lnTo>
                    <a:pt x="7922" y="140647"/>
                  </a:lnTo>
                  <a:lnTo>
                    <a:pt x="23404" y="175794"/>
                  </a:lnTo>
                  <a:lnTo>
                    <a:pt x="45929" y="201025"/>
                  </a:lnTo>
                  <a:lnTo>
                    <a:pt x="55186" y="208630"/>
                  </a:lnTo>
                  <a:lnTo>
                    <a:pt x="77949" y="217080"/>
                  </a:lnTo>
                  <a:lnTo>
                    <a:pt x="101325" y="219666"/>
                  </a:lnTo>
                  <a:lnTo>
                    <a:pt x="136870" y="213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47937" y="2971895"/>
              <a:ext cx="247129" cy="491981"/>
            </a:xfrm>
            <a:custGeom>
              <a:avLst/>
              <a:gdLst/>
              <a:ahLst/>
              <a:cxnLst/>
              <a:rect l="0" t="0" r="0" b="0"/>
              <a:pathLst>
                <a:path w="247129" h="491981">
                  <a:moveTo>
                    <a:pt x="136871" y="134011"/>
                  </a:moveTo>
                  <a:lnTo>
                    <a:pt x="171618" y="96925"/>
                  </a:lnTo>
                  <a:lnTo>
                    <a:pt x="180780" y="78924"/>
                  </a:lnTo>
                  <a:lnTo>
                    <a:pt x="182512" y="59225"/>
                  </a:lnTo>
                  <a:lnTo>
                    <a:pt x="178213" y="39942"/>
                  </a:lnTo>
                  <a:lnTo>
                    <a:pt x="168503" y="23572"/>
                  </a:lnTo>
                  <a:lnTo>
                    <a:pt x="153269" y="11618"/>
                  </a:lnTo>
                  <a:lnTo>
                    <a:pt x="133631" y="3575"/>
                  </a:lnTo>
                  <a:lnTo>
                    <a:pt x="109304" y="0"/>
                  </a:lnTo>
                  <a:lnTo>
                    <a:pt x="89134" y="4651"/>
                  </a:lnTo>
                  <a:lnTo>
                    <a:pt x="80480" y="9167"/>
                  </a:lnTo>
                  <a:lnTo>
                    <a:pt x="67745" y="23543"/>
                  </a:lnTo>
                  <a:lnTo>
                    <a:pt x="59355" y="42800"/>
                  </a:lnTo>
                  <a:lnTo>
                    <a:pt x="55801" y="79950"/>
                  </a:lnTo>
                  <a:lnTo>
                    <a:pt x="62807" y="118253"/>
                  </a:lnTo>
                  <a:lnTo>
                    <a:pt x="73148" y="137146"/>
                  </a:lnTo>
                  <a:lnTo>
                    <a:pt x="80351" y="141950"/>
                  </a:lnTo>
                  <a:lnTo>
                    <a:pt x="97713" y="144169"/>
                  </a:lnTo>
                  <a:lnTo>
                    <a:pt x="114008" y="138136"/>
                  </a:lnTo>
                  <a:lnTo>
                    <a:pt x="143533" y="115199"/>
                  </a:lnTo>
                  <a:lnTo>
                    <a:pt x="176908" y="65174"/>
                  </a:lnTo>
                  <a:lnTo>
                    <a:pt x="182279" y="65893"/>
                  </a:lnTo>
                  <a:lnTo>
                    <a:pt x="187030" y="72222"/>
                  </a:lnTo>
                  <a:lnTo>
                    <a:pt x="206734" y="130901"/>
                  </a:lnTo>
                  <a:lnTo>
                    <a:pt x="221034" y="181750"/>
                  </a:lnTo>
                  <a:lnTo>
                    <a:pt x="231609" y="230434"/>
                  </a:lnTo>
                  <a:lnTo>
                    <a:pt x="239031" y="281904"/>
                  </a:lnTo>
                  <a:lnTo>
                    <a:pt x="247128" y="340519"/>
                  </a:lnTo>
                  <a:lnTo>
                    <a:pt x="245449" y="380553"/>
                  </a:lnTo>
                  <a:lnTo>
                    <a:pt x="231953" y="416461"/>
                  </a:lnTo>
                  <a:lnTo>
                    <a:pt x="207547" y="443738"/>
                  </a:lnTo>
                  <a:lnTo>
                    <a:pt x="172500" y="461049"/>
                  </a:lnTo>
                  <a:lnTo>
                    <a:pt x="118736" y="477378"/>
                  </a:lnTo>
                  <a:lnTo>
                    <a:pt x="63055" y="488749"/>
                  </a:lnTo>
                  <a:lnTo>
                    <a:pt x="0" y="491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11150" y="2958653"/>
              <a:ext cx="189514" cy="213501"/>
            </a:xfrm>
            <a:custGeom>
              <a:avLst/>
              <a:gdLst/>
              <a:ahLst/>
              <a:cxnLst/>
              <a:rect l="0" t="0" r="0" b="0"/>
              <a:pathLst>
                <a:path w="189514" h="213501">
                  <a:moveTo>
                    <a:pt x="0" y="94611"/>
                  </a:moveTo>
                  <a:lnTo>
                    <a:pt x="58617" y="94611"/>
                  </a:lnTo>
                  <a:lnTo>
                    <a:pt x="93407" y="89022"/>
                  </a:lnTo>
                  <a:lnTo>
                    <a:pt x="102046" y="83866"/>
                  </a:lnTo>
                  <a:lnTo>
                    <a:pt x="114764" y="68778"/>
                  </a:lnTo>
                  <a:lnTo>
                    <a:pt x="121196" y="47255"/>
                  </a:lnTo>
                  <a:lnTo>
                    <a:pt x="122911" y="34964"/>
                  </a:lnTo>
                  <a:lnTo>
                    <a:pt x="120545" y="24431"/>
                  </a:lnTo>
                  <a:lnTo>
                    <a:pt x="108558" y="6488"/>
                  </a:lnTo>
                  <a:lnTo>
                    <a:pt x="100448" y="1937"/>
                  </a:lnTo>
                  <a:lnTo>
                    <a:pt x="82078" y="0"/>
                  </a:lnTo>
                  <a:lnTo>
                    <a:pt x="52005" y="11076"/>
                  </a:lnTo>
                  <a:lnTo>
                    <a:pt x="26457" y="34765"/>
                  </a:lnTo>
                  <a:lnTo>
                    <a:pt x="9659" y="64011"/>
                  </a:lnTo>
                  <a:lnTo>
                    <a:pt x="2862" y="100492"/>
                  </a:lnTo>
                  <a:lnTo>
                    <a:pt x="8971" y="146335"/>
                  </a:lnTo>
                  <a:lnTo>
                    <a:pt x="14905" y="167902"/>
                  </a:lnTo>
                  <a:lnTo>
                    <a:pt x="27681" y="186067"/>
                  </a:lnTo>
                  <a:lnTo>
                    <a:pt x="45058" y="200769"/>
                  </a:lnTo>
                  <a:lnTo>
                    <a:pt x="64479" y="211202"/>
                  </a:lnTo>
                  <a:lnTo>
                    <a:pt x="87929" y="213500"/>
                  </a:lnTo>
                  <a:lnTo>
                    <a:pt x="135522" y="205443"/>
                  </a:lnTo>
                  <a:lnTo>
                    <a:pt x="162467" y="190361"/>
                  </a:lnTo>
                  <a:lnTo>
                    <a:pt x="189513" y="168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79302" y="2674238"/>
              <a:ext cx="47704" cy="505369"/>
            </a:xfrm>
            <a:custGeom>
              <a:avLst/>
              <a:gdLst/>
              <a:ahLst/>
              <a:cxnLst/>
              <a:rect l="0" t="0" r="0" b="0"/>
              <a:pathLst>
                <a:path w="47704" h="505369">
                  <a:moveTo>
                    <a:pt x="5589" y="0"/>
                  </a:moveTo>
                  <a:lnTo>
                    <a:pt x="0" y="16768"/>
                  </a:lnTo>
                  <a:lnTo>
                    <a:pt x="3272" y="80261"/>
                  </a:lnTo>
                  <a:lnTo>
                    <a:pt x="4559" y="123799"/>
                  </a:lnTo>
                  <a:lnTo>
                    <a:pt x="5283" y="183170"/>
                  </a:lnTo>
                  <a:lnTo>
                    <a:pt x="11087" y="232217"/>
                  </a:lnTo>
                  <a:lnTo>
                    <a:pt x="14627" y="281975"/>
                  </a:lnTo>
                  <a:lnTo>
                    <a:pt x="23058" y="342784"/>
                  </a:lnTo>
                  <a:lnTo>
                    <a:pt x="29056" y="399857"/>
                  </a:lnTo>
                  <a:lnTo>
                    <a:pt x="41160" y="456190"/>
                  </a:lnTo>
                  <a:lnTo>
                    <a:pt x="4770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05906" y="2822199"/>
              <a:ext cx="315856" cy="31024"/>
            </a:xfrm>
            <a:custGeom>
              <a:avLst/>
              <a:gdLst/>
              <a:ahLst/>
              <a:cxnLst/>
              <a:rect l="0" t="0" r="0" b="0"/>
              <a:pathLst>
                <a:path w="315856" h="31024">
                  <a:moveTo>
                    <a:pt x="315855" y="20495"/>
                  </a:moveTo>
                  <a:lnTo>
                    <a:pt x="266925" y="9042"/>
                  </a:lnTo>
                  <a:lnTo>
                    <a:pt x="207794" y="1335"/>
                  </a:lnTo>
                  <a:lnTo>
                    <a:pt x="153986" y="0"/>
                  </a:lnTo>
                  <a:lnTo>
                    <a:pt x="95798" y="7954"/>
                  </a:lnTo>
                  <a:lnTo>
                    <a:pt x="36644" y="20791"/>
                  </a:lnTo>
                  <a:lnTo>
                    <a:pt x="0" y="31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34981" y="2908345"/>
              <a:ext cx="207880" cy="181538"/>
            </a:xfrm>
            <a:custGeom>
              <a:avLst/>
              <a:gdLst/>
              <a:ahLst/>
              <a:cxnLst/>
              <a:rect l="0" t="0" r="0" b="0"/>
              <a:pathLst>
                <a:path w="207880" h="181538">
                  <a:moveTo>
                    <a:pt x="92065" y="81748"/>
                  </a:moveTo>
                  <a:lnTo>
                    <a:pt x="77411" y="28720"/>
                  </a:lnTo>
                  <a:lnTo>
                    <a:pt x="64496" y="10997"/>
                  </a:lnTo>
                  <a:lnTo>
                    <a:pt x="56138" y="2995"/>
                  </a:lnTo>
                  <a:lnTo>
                    <a:pt x="48226" y="0"/>
                  </a:lnTo>
                  <a:lnTo>
                    <a:pt x="40613" y="343"/>
                  </a:lnTo>
                  <a:lnTo>
                    <a:pt x="33197" y="2911"/>
                  </a:lnTo>
                  <a:lnTo>
                    <a:pt x="21838" y="15124"/>
                  </a:lnTo>
                  <a:lnTo>
                    <a:pt x="5014" y="57149"/>
                  </a:lnTo>
                  <a:lnTo>
                    <a:pt x="0" y="116577"/>
                  </a:lnTo>
                  <a:lnTo>
                    <a:pt x="7335" y="153289"/>
                  </a:lnTo>
                  <a:lnTo>
                    <a:pt x="17753" y="175545"/>
                  </a:lnTo>
                  <a:lnTo>
                    <a:pt x="24976" y="180544"/>
                  </a:lnTo>
                  <a:lnTo>
                    <a:pt x="33301" y="181537"/>
                  </a:lnTo>
                  <a:lnTo>
                    <a:pt x="50740" y="176401"/>
                  </a:lnTo>
                  <a:lnTo>
                    <a:pt x="66290" y="166320"/>
                  </a:lnTo>
                  <a:lnTo>
                    <a:pt x="77880" y="147801"/>
                  </a:lnTo>
                  <a:lnTo>
                    <a:pt x="94852" y="97785"/>
                  </a:lnTo>
                  <a:lnTo>
                    <a:pt x="100300" y="56734"/>
                  </a:lnTo>
                  <a:lnTo>
                    <a:pt x="99895" y="51034"/>
                  </a:lnTo>
                  <a:lnTo>
                    <a:pt x="98455" y="50743"/>
                  </a:lnTo>
                  <a:lnTo>
                    <a:pt x="96325" y="54059"/>
                  </a:lnTo>
                  <a:lnTo>
                    <a:pt x="100197" y="67102"/>
                  </a:lnTo>
                  <a:lnTo>
                    <a:pt x="129401" y="120243"/>
                  </a:lnTo>
                  <a:lnTo>
                    <a:pt x="156940" y="145147"/>
                  </a:lnTo>
                  <a:lnTo>
                    <a:pt x="191448" y="161515"/>
                  </a:lnTo>
                  <a:lnTo>
                    <a:pt x="207879" y="165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22287" y="2705823"/>
              <a:ext cx="46916" cy="389556"/>
            </a:xfrm>
            <a:custGeom>
              <a:avLst/>
              <a:gdLst/>
              <a:ahLst/>
              <a:cxnLst/>
              <a:rect l="0" t="0" r="0" b="0"/>
              <a:pathLst>
                <a:path w="46916" h="389556">
                  <a:moveTo>
                    <a:pt x="25858" y="0"/>
                  </a:moveTo>
                  <a:lnTo>
                    <a:pt x="14405" y="52051"/>
                  </a:lnTo>
                  <a:lnTo>
                    <a:pt x="4527" y="111349"/>
                  </a:lnTo>
                  <a:lnTo>
                    <a:pt x="0" y="157113"/>
                  </a:lnTo>
                  <a:lnTo>
                    <a:pt x="1887" y="204749"/>
                  </a:lnTo>
                  <a:lnTo>
                    <a:pt x="6625" y="250097"/>
                  </a:lnTo>
                  <a:lnTo>
                    <a:pt x="15870" y="311969"/>
                  </a:lnTo>
                  <a:lnTo>
                    <a:pt x="23758" y="345714"/>
                  </a:lnTo>
                  <a:lnTo>
                    <a:pt x="4691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69160" y="2832165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30125" y="8334"/>
                  </a:lnTo>
                  <a:lnTo>
                    <a:pt x="169589" y="15685"/>
                  </a:lnTo>
                  <a:lnTo>
                    <a:pt x="115777" y="28402"/>
                  </a:lnTo>
                  <a:lnTo>
                    <a:pt x="54369" y="421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16601" y="2916393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21788" y="167571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48186" y="2842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49465" y="2895336"/>
              <a:ext cx="146350" cy="202904"/>
            </a:xfrm>
            <a:custGeom>
              <a:avLst/>
              <a:gdLst/>
              <a:ahLst/>
              <a:cxnLst/>
              <a:rect l="0" t="0" r="0" b="0"/>
              <a:pathLst>
                <a:path w="146350" h="202904">
                  <a:moveTo>
                    <a:pt x="67177" y="10529"/>
                  </a:moveTo>
                  <a:lnTo>
                    <a:pt x="43130" y="20104"/>
                  </a:lnTo>
                  <a:lnTo>
                    <a:pt x="28804" y="30772"/>
                  </a:lnTo>
                  <a:lnTo>
                    <a:pt x="13173" y="55521"/>
                  </a:lnTo>
                  <a:lnTo>
                    <a:pt x="1133" y="90671"/>
                  </a:lnTo>
                  <a:lnTo>
                    <a:pt x="0" y="113998"/>
                  </a:lnTo>
                  <a:lnTo>
                    <a:pt x="8804" y="157569"/>
                  </a:lnTo>
                  <a:lnTo>
                    <a:pt x="24015" y="183818"/>
                  </a:lnTo>
                  <a:lnTo>
                    <a:pt x="42925" y="195951"/>
                  </a:lnTo>
                  <a:lnTo>
                    <a:pt x="65757" y="202903"/>
                  </a:lnTo>
                  <a:lnTo>
                    <a:pt x="87603" y="202093"/>
                  </a:lnTo>
                  <a:lnTo>
                    <a:pt x="105891" y="194715"/>
                  </a:lnTo>
                  <a:lnTo>
                    <a:pt x="136696" y="170914"/>
                  </a:lnTo>
                  <a:lnTo>
                    <a:pt x="144868" y="148102"/>
                  </a:lnTo>
                  <a:lnTo>
                    <a:pt x="146349" y="105494"/>
                  </a:lnTo>
                  <a:lnTo>
                    <a:pt x="140969" y="78472"/>
                  </a:lnTo>
                  <a:lnTo>
                    <a:pt x="124786" y="44698"/>
                  </a:lnTo>
                  <a:lnTo>
                    <a:pt x="105174" y="20523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11399" y="2887805"/>
              <a:ext cx="200042" cy="197045"/>
            </a:xfrm>
            <a:custGeom>
              <a:avLst/>
              <a:gdLst/>
              <a:ahLst/>
              <a:cxnLst/>
              <a:rect l="0" t="0" r="0" b="0"/>
              <a:pathLst>
                <a:path w="200042" h="197045">
                  <a:moveTo>
                    <a:pt x="0" y="60174"/>
                  </a:moveTo>
                  <a:lnTo>
                    <a:pt x="16811" y="79324"/>
                  </a:lnTo>
                  <a:lnTo>
                    <a:pt x="39542" y="125741"/>
                  </a:lnTo>
                  <a:lnTo>
                    <a:pt x="56983" y="178426"/>
                  </a:lnTo>
                  <a:lnTo>
                    <a:pt x="41546" y="125928"/>
                  </a:lnTo>
                  <a:lnTo>
                    <a:pt x="33553" y="67703"/>
                  </a:lnTo>
                  <a:lnTo>
                    <a:pt x="37757" y="30819"/>
                  </a:lnTo>
                  <a:lnTo>
                    <a:pt x="49536" y="11642"/>
                  </a:lnTo>
                  <a:lnTo>
                    <a:pt x="57591" y="3253"/>
                  </a:lnTo>
                  <a:lnTo>
                    <a:pt x="66470" y="0"/>
                  </a:lnTo>
                  <a:lnTo>
                    <a:pt x="75898" y="171"/>
                  </a:lnTo>
                  <a:lnTo>
                    <a:pt x="125461" y="16137"/>
                  </a:lnTo>
                  <a:lnTo>
                    <a:pt x="149608" y="34778"/>
                  </a:lnTo>
                  <a:lnTo>
                    <a:pt x="170410" y="62008"/>
                  </a:lnTo>
                  <a:lnTo>
                    <a:pt x="192355" y="113058"/>
                  </a:lnTo>
                  <a:lnTo>
                    <a:pt x="199029" y="170705"/>
                  </a:lnTo>
                  <a:lnTo>
                    <a:pt x="200041" y="197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263770" y="416437"/>
            <a:ext cx="3674303" cy="589926"/>
            <a:chOff x="2263770" y="416437"/>
            <a:chExt cx="3674303" cy="589926"/>
          </a:xfrm>
        </p:grpSpPr>
        <p:sp>
          <p:nvSpPr>
            <p:cNvPr id="103" name="Freeform 102"/>
            <p:cNvSpPr/>
            <p:nvPr/>
          </p:nvSpPr>
          <p:spPr>
            <a:xfrm>
              <a:off x="2263770" y="416437"/>
              <a:ext cx="199899" cy="509202"/>
            </a:xfrm>
            <a:custGeom>
              <a:avLst/>
              <a:gdLst/>
              <a:ahLst/>
              <a:cxnLst/>
              <a:rect l="0" t="0" r="0" b="0"/>
              <a:pathLst>
                <a:path w="199899" h="509202">
                  <a:moveTo>
                    <a:pt x="52499" y="99459"/>
                  </a:moveTo>
                  <a:lnTo>
                    <a:pt x="44166" y="156723"/>
                  </a:lnTo>
                  <a:lnTo>
                    <a:pt x="36815" y="212026"/>
                  </a:lnTo>
                  <a:lnTo>
                    <a:pt x="32503" y="268660"/>
                  </a:lnTo>
                  <a:lnTo>
                    <a:pt x="30587" y="328447"/>
                  </a:lnTo>
                  <a:lnTo>
                    <a:pt x="23130" y="379697"/>
                  </a:lnTo>
                  <a:lnTo>
                    <a:pt x="14681" y="435956"/>
                  </a:lnTo>
                  <a:lnTo>
                    <a:pt x="8114" y="494954"/>
                  </a:lnTo>
                  <a:lnTo>
                    <a:pt x="5362" y="507012"/>
                  </a:lnTo>
                  <a:lnTo>
                    <a:pt x="3526" y="509201"/>
                  </a:lnTo>
                  <a:lnTo>
                    <a:pt x="1488" y="496036"/>
                  </a:lnTo>
                  <a:lnTo>
                    <a:pt x="179" y="437585"/>
                  </a:lnTo>
                  <a:lnTo>
                    <a:pt x="0" y="395576"/>
                  </a:lnTo>
                  <a:lnTo>
                    <a:pt x="3040" y="349610"/>
                  </a:lnTo>
                  <a:lnTo>
                    <a:pt x="11328" y="290171"/>
                  </a:lnTo>
                  <a:lnTo>
                    <a:pt x="19020" y="233057"/>
                  </a:lnTo>
                  <a:lnTo>
                    <a:pt x="28945" y="181611"/>
                  </a:lnTo>
                  <a:lnTo>
                    <a:pt x="38761" y="127310"/>
                  </a:lnTo>
                  <a:lnTo>
                    <a:pt x="49078" y="70276"/>
                  </a:lnTo>
                  <a:lnTo>
                    <a:pt x="63045" y="17785"/>
                  </a:lnTo>
                  <a:lnTo>
                    <a:pt x="66549" y="6405"/>
                  </a:lnTo>
                  <a:lnTo>
                    <a:pt x="72394" y="1158"/>
                  </a:lnTo>
                  <a:lnTo>
                    <a:pt x="79800" y="0"/>
                  </a:lnTo>
                  <a:lnTo>
                    <a:pt x="88247" y="1567"/>
                  </a:lnTo>
                  <a:lnTo>
                    <a:pt x="95049" y="7292"/>
                  </a:lnTo>
                  <a:lnTo>
                    <a:pt x="114370" y="46981"/>
                  </a:lnTo>
                  <a:lnTo>
                    <a:pt x="129451" y="105731"/>
                  </a:lnTo>
                  <a:lnTo>
                    <a:pt x="143695" y="159709"/>
                  </a:lnTo>
                  <a:lnTo>
                    <a:pt x="155698" y="220477"/>
                  </a:lnTo>
                  <a:lnTo>
                    <a:pt x="165842" y="280862"/>
                  </a:lnTo>
                  <a:lnTo>
                    <a:pt x="176393" y="341716"/>
                  </a:lnTo>
                  <a:lnTo>
                    <a:pt x="186460" y="398090"/>
                  </a:lnTo>
                  <a:lnTo>
                    <a:pt x="194384" y="454026"/>
                  </a:lnTo>
                  <a:lnTo>
                    <a:pt x="199898" y="489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74155" y="728661"/>
              <a:ext cx="157928" cy="29391"/>
            </a:xfrm>
            <a:custGeom>
              <a:avLst/>
              <a:gdLst/>
              <a:ahLst/>
              <a:cxnLst/>
              <a:rect l="0" t="0" r="0" b="0"/>
              <a:pathLst>
                <a:path w="157928" h="29391">
                  <a:moveTo>
                    <a:pt x="157927" y="8333"/>
                  </a:moveTo>
                  <a:lnTo>
                    <a:pt x="120449" y="0"/>
                  </a:lnTo>
                  <a:lnTo>
                    <a:pt x="85602" y="1575"/>
                  </a:lnTo>
                  <a:lnTo>
                    <a:pt x="24297" y="19193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83095" y="438575"/>
              <a:ext cx="154356" cy="414234"/>
            </a:xfrm>
            <a:custGeom>
              <a:avLst/>
              <a:gdLst/>
              <a:ahLst/>
              <a:cxnLst/>
              <a:rect l="0" t="0" r="0" b="0"/>
              <a:pathLst>
                <a:path w="154356" h="414234">
                  <a:moveTo>
                    <a:pt x="70127" y="414233"/>
                  </a:moveTo>
                  <a:lnTo>
                    <a:pt x="53339" y="351952"/>
                  </a:lnTo>
                  <a:lnTo>
                    <a:pt x="44043" y="289626"/>
                  </a:lnTo>
                  <a:lnTo>
                    <a:pt x="32393" y="229309"/>
                  </a:lnTo>
                  <a:lnTo>
                    <a:pt x="26971" y="178376"/>
                  </a:lnTo>
                  <a:lnTo>
                    <a:pt x="12757" y="127410"/>
                  </a:lnTo>
                  <a:lnTo>
                    <a:pt x="0" y="67675"/>
                  </a:lnTo>
                  <a:lnTo>
                    <a:pt x="355" y="40278"/>
                  </a:lnTo>
                  <a:lnTo>
                    <a:pt x="8312" y="16404"/>
                  </a:lnTo>
                  <a:lnTo>
                    <a:pt x="16049" y="8634"/>
                  </a:lnTo>
                  <a:lnTo>
                    <a:pt x="37124" y="0"/>
                  </a:lnTo>
                  <a:lnTo>
                    <a:pt x="75296" y="729"/>
                  </a:lnTo>
                  <a:lnTo>
                    <a:pt x="110653" y="13943"/>
                  </a:lnTo>
                  <a:lnTo>
                    <a:pt x="154355" y="45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79523" y="63170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9"/>
                  </a:lnTo>
                  <a:lnTo>
                    <a:pt x="2612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51045" y="662526"/>
              <a:ext cx="175919" cy="178298"/>
            </a:xfrm>
            <a:custGeom>
              <a:avLst/>
              <a:gdLst/>
              <a:ahLst/>
              <a:cxnLst/>
              <a:rect l="0" t="0" r="0" b="0"/>
              <a:pathLst>
                <a:path w="175919" h="178298">
                  <a:moveTo>
                    <a:pt x="91690" y="127111"/>
                  </a:moveTo>
                  <a:lnTo>
                    <a:pt x="106345" y="83148"/>
                  </a:lnTo>
                  <a:lnTo>
                    <a:pt x="106782" y="63118"/>
                  </a:lnTo>
                  <a:lnTo>
                    <a:pt x="97531" y="21664"/>
                  </a:lnTo>
                  <a:lnTo>
                    <a:pt x="92075" y="13529"/>
                  </a:lnTo>
                  <a:lnTo>
                    <a:pt x="76653" y="1371"/>
                  </a:lnTo>
                  <a:lnTo>
                    <a:pt x="67628" y="0"/>
                  </a:lnTo>
                  <a:lnTo>
                    <a:pt x="48240" y="4717"/>
                  </a:lnTo>
                  <a:lnTo>
                    <a:pt x="31045" y="17731"/>
                  </a:lnTo>
                  <a:lnTo>
                    <a:pt x="16774" y="36384"/>
                  </a:lnTo>
                  <a:lnTo>
                    <a:pt x="3332" y="73193"/>
                  </a:lnTo>
                  <a:lnTo>
                    <a:pt x="0" y="112565"/>
                  </a:lnTo>
                  <a:lnTo>
                    <a:pt x="7071" y="146977"/>
                  </a:lnTo>
                  <a:lnTo>
                    <a:pt x="17427" y="168696"/>
                  </a:lnTo>
                  <a:lnTo>
                    <a:pt x="24634" y="174721"/>
                  </a:lnTo>
                  <a:lnTo>
                    <a:pt x="32948" y="177568"/>
                  </a:lnTo>
                  <a:lnTo>
                    <a:pt x="42000" y="178297"/>
                  </a:lnTo>
                  <a:lnTo>
                    <a:pt x="50375" y="175273"/>
                  </a:lnTo>
                  <a:lnTo>
                    <a:pt x="65919" y="162554"/>
                  </a:lnTo>
                  <a:lnTo>
                    <a:pt x="82235" y="135663"/>
                  </a:lnTo>
                  <a:lnTo>
                    <a:pt x="90992" y="94918"/>
                  </a:lnTo>
                  <a:lnTo>
                    <a:pt x="93565" y="95121"/>
                  </a:lnTo>
                  <a:lnTo>
                    <a:pt x="99543" y="104704"/>
                  </a:lnTo>
                  <a:lnTo>
                    <a:pt x="116031" y="136333"/>
                  </a:lnTo>
                  <a:lnTo>
                    <a:pt x="129415" y="149927"/>
                  </a:lnTo>
                  <a:lnTo>
                    <a:pt x="160363" y="165066"/>
                  </a:lnTo>
                  <a:lnTo>
                    <a:pt x="175918" y="169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48020" y="696405"/>
              <a:ext cx="147400" cy="156404"/>
            </a:xfrm>
            <a:custGeom>
              <a:avLst/>
              <a:gdLst/>
              <a:ahLst/>
              <a:cxnLst/>
              <a:rect l="0" t="0" r="0" b="0"/>
              <a:pathLst>
                <a:path w="147400" h="156404">
                  <a:moveTo>
                    <a:pt x="0" y="40589"/>
                  </a:moveTo>
                  <a:lnTo>
                    <a:pt x="5590" y="102682"/>
                  </a:lnTo>
                  <a:lnTo>
                    <a:pt x="15619" y="145878"/>
                  </a:lnTo>
                  <a:lnTo>
                    <a:pt x="15092" y="145877"/>
                  </a:lnTo>
                  <a:lnTo>
                    <a:pt x="5841" y="120658"/>
                  </a:lnTo>
                  <a:lnTo>
                    <a:pt x="2324" y="67410"/>
                  </a:lnTo>
                  <a:lnTo>
                    <a:pt x="9918" y="31769"/>
                  </a:lnTo>
                  <a:lnTo>
                    <a:pt x="20396" y="9763"/>
                  </a:lnTo>
                  <a:lnTo>
                    <a:pt x="27635" y="3661"/>
                  </a:lnTo>
                  <a:lnTo>
                    <a:pt x="35971" y="762"/>
                  </a:lnTo>
                  <a:lnTo>
                    <a:pt x="45038" y="0"/>
                  </a:lnTo>
                  <a:lnTo>
                    <a:pt x="61351" y="5392"/>
                  </a:lnTo>
                  <a:lnTo>
                    <a:pt x="68977" y="10105"/>
                  </a:lnTo>
                  <a:lnTo>
                    <a:pt x="112198" y="71732"/>
                  </a:lnTo>
                  <a:lnTo>
                    <a:pt x="135933" y="129973"/>
                  </a:lnTo>
                  <a:lnTo>
                    <a:pt x="147399" y="156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90176" y="71593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53098" y="651621"/>
              <a:ext cx="163596" cy="182874"/>
            </a:xfrm>
            <a:custGeom>
              <a:avLst/>
              <a:gdLst/>
              <a:ahLst/>
              <a:cxnLst/>
              <a:rect l="0" t="0" r="0" b="0"/>
              <a:pathLst>
                <a:path w="163596" h="182874">
                  <a:moveTo>
                    <a:pt x="100290" y="32731"/>
                  </a:moveTo>
                  <a:lnTo>
                    <a:pt x="70982" y="3422"/>
                  </a:lnTo>
                  <a:lnTo>
                    <a:pt x="62034" y="324"/>
                  </a:lnTo>
                  <a:lnTo>
                    <a:pt x="39614" y="0"/>
                  </a:lnTo>
                  <a:lnTo>
                    <a:pt x="20291" y="6876"/>
                  </a:lnTo>
                  <a:lnTo>
                    <a:pt x="11862" y="11985"/>
                  </a:lnTo>
                  <a:lnTo>
                    <a:pt x="6243" y="20070"/>
                  </a:lnTo>
                  <a:lnTo>
                    <a:pt x="0" y="41532"/>
                  </a:lnTo>
                  <a:lnTo>
                    <a:pt x="675" y="51466"/>
                  </a:lnTo>
                  <a:lnTo>
                    <a:pt x="7664" y="68744"/>
                  </a:lnTo>
                  <a:lnTo>
                    <a:pt x="21688" y="81102"/>
                  </a:lnTo>
                  <a:lnTo>
                    <a:pt x="40789" y="89324"/>
                  </a:lnTo>
                  <a:lnTo>
                    <a:pt x="99156" y="100625"/>
                  </a:lnTo>
                  <a:lnTo>
                    <a:pt x="141011" y="122094"/>
                  </a:lnTo>
                  <a:lnTo>
                    <a:pt x="157773" y="135229"/>
                  </a:lnTo>
                  <a:lnTo>
                    <a:pt x="162008" y="143177"/>
                  </a:lnTo>
                  <a:lnTo>
                    <a:pt x="163595" y="161367"/>
                  </a:lnTo>
                  <a:lnTo>
                    <a:pt x="158871" y="168791"/>
                  </a:lnTo>
                  <a:lnTo>
                    <a:pt x="141144" y="180160"/>
                  </a:lnTo>
                  <a:lnTo>
                    <a:pt x="120787" y="182873"/>
                  </a:lnTo>
                  <a:lnTo>
                    <a:pt x="64366" y="172037"/>
                  </a:lnTo>
                  <a:lnTo>
                    <a:pt x="47648" y="169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48145" y="463253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0094" y="159810"/>
                  </a:lnTo>
                  <a:lnTo>
                    <a:pt x="17678" y="218481"/>
                  </a:lnTo>
                  <a:lnTo>
                    <a:pt x="23509" y="273917"/>
                  </a:lnTo>
                  <a:lnTo>
                    <a:pt x="26826" y="300726"/>
                  </a:lnTo>
                  <a:lnTo>
                    <a:pt x="24401" y="324339"/>
                  </a:lnTo>
                  <a:lnTo>
                    <a:pt x="23286" y="327360"/>
                  </a:lnTo>
                  <a:lnTo>
                    <a:pt x="22048" y="318239"/>
                  </a:lnTo>
                  <a:lnTo>
                    <a:pt x="24307" y="256002"/>
                  </a:lnTo>
                  <a:lnTo>
                    <a:pt x="35668" y="222082"/>
                  </a:lnTo>
                  <a:lnTo>
                    <a:pt x="41326" y="211226"/>
                  </a:lnTo>
                  <a:lnTo>
                    <a:pt x="48608" y="205158"/>
                  </a:lnTo>
                  <a:lnTo>
                    <a:pt x="56971" y="202283"/>
                  </a:lnTo>
                  <a:lnTo>
                    <a:pt x="66057" y="201536"/>
                  </a:lnTo>
                  <a:lnTo>
                    <a:pt x="82391" y="206945"/>
                  </a:lnTo>
                  <a:lnTo>
                    <a:pt x="97449" y="218318"/>
                  </a:lnTo>
                  <a:lnTo>
                    <a:pt x="117911" y="244451"/>
                  </a:lnTo>
                  <a:lnTo>
                    <a:pt x="139732" y="295101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45164" y="689079"/>
              <a:ext cx="293590" cy="317284"/>
            </a:xfrm>
            <a:custGeom>
              <a:avLst/>
              <a:gdLst/>
              <a:ahLst/>
              <a:cxnLst/>
              <a:rect l="0" t="0" r="0" b="0"/>
              <a:pathLst>
                <a:path w="293590" h="317284">
                  <a:moveTo>
                    <a:pt x="66193" y="111086"/>
                  </a:moveTo>
                  <a:lnTo>
                    <a:pt x="89048" y="57211"/>
                  </a:lnTo>
                  <a:lnTo>
                    <a:pt x="88829" y="36839"/>
                  </a:lnTo>
                  <a:lnTo>
                    <a:pt x="81713" y="19206"/>
                  </a:lnTo>
                  <a:lnTo>
                    <a:pt x="76540" y="11228"/>
                  </a:lnTo>
                  <a:lnTo>
                    <a:pt x="68411" y="5910"/>
                  </a:lnTo>
                  <a:lnTo>
                    <a:pt x="46902" y="0"/>
                  </a:lnTo>
                  <a:lnTo>
                    <a:pt x="36955" y="1934"/>
                  </a:lnTo>
                  <a:lnTo>
                    <a:pt x="19663" y="13441"/>
                  </a:lnTo>
                  <a:lnTo>
                    <a:pt x="2364" y="39651"/>
                  </a:lnTo>
                  <a:lnTo>
                    <a:pt x="0" y="62569"/>
                  </a:lnTo>
                  <a:lnTo>
                    <a:pt x="8014" y="109822"/>
                  </a:lnTo>
                  <a:lnTo>
                    <a:pt x="23089" y="136708"/>
                  </a:lnTo>
                  <a:lnTo>
                    <a:pt x="30438" y="139866"/>
                  </a:lnTo>
                  <a:lnTo>
                    <a:pt x="38847" y="139631"/>
                  </a:lnTo>
                  <a:lnTo>
                    <a:pt x="56379" y="133132"/>
                  </a:lnTo>
                  <a:lnTo>
                    <a:pt x="71970" y="122444"/>
                  </a:lnTo>
                  <a:lnTo>
                    <a:pt x="83579" y="106776"/>
                  </a:lnTo>
                  <a:lnTo>
                    <a:pt x="101975" y="64895"/>
                  </a:lnTo>
                  <a:lnTo>
                    <a:pt x="100712" y="77123"/>
                  </a:lnTo>
                  <a:lnTo>
                    <a:pt x="104152" y="93652"/>
                  </a:lnTo>
                  <a:lnTo>
                    <a:pt x="115819" y="109577"/>
                  </a:lnTo>
                  <a:lnTo>
                    <a:pt x="123843" y="117099"/>
                  </a:lnTo>
                  <a:lnTo>
                    <a:pt x="133873" y="120944"/>
                  </a:lnTo>
                  <a:lnTo>
                    <a:pt x="157494" y="122097"/>
                  </a:lnTo>
                  <a:lnTo>
                    <a:pt x="177351" y="115590"/>
                  </a:lnTo>
                  <a:lnTo>
                    <a:pt x="185922" y="110579"/>
                  </a:lnTo>
                  <a:lnTo>
                    <a:pt x="191636" y="111918"/>
                  </a:lnTo>
                  <a:lnTo>
                    <a:pt x="195445" y="117490"/>
                  </a:lnTo>
                  <a:lnTo>
                    <a:pt x="209296" y="172978"/>
                  </a:lnTo>
                  <a:lnTo>
                    <a:pt x="218615" y="235642"/>
                  </a:lnTo>
                  <a:lnTo>
                    <a:pt x="230269" y="287595"/>
                  </a:lnTo>
                  <a:lnTo>
                    <a:pt x="232702" y="315097"/>
                  </a:lnTo>
                  <a:lnTo>
                    <a:pt x="232181" y="317283"/>
                  </a:lnTo>
                  <a:lnTo>
                    <a:pt x="219824" y="257953"/>
                  </a:lnTo>
                  <a:lnTo>
                    <a:pt x="209849" y="208155"/>
                  </a:lnTo>
                  <a:lnTo>
                    <a:pt x="199485" y="156355"/>
                  </a:lnTo>
                  <a:lnTo>
                    <a:pt x="200184" y="98373"/>
                  </a:lnTo>
                  <a:lnTo>
                    <a:pt x="210900" y="41115"/>
                  </a:lnTo>
                  <a:lnTo>
                    <a:pt x="217465" y="17987"/>
                  </a:lnTo>
                  <a:lnTo>
                    <a:pt x="223193" y="11585"/>
                  </a:lnTo>
                  <a:lnTo>
                    <a:pt x="230521" y="8487"/>
                  </a:lnTo>
                  <a:lnTo>
                    <a:pt x="238917" y="7592"/>
                  </a:lnTo>
                  <a:lnTo>
                    <a:pt x="254483" y="12836"/>
                  </a:lnTo>
                  <a:lnTo>
                    <a:pt x="269201" y="24136"/>
                  </a:lnTo>
                  <a:lnTo>
                    <a:pt x="283541" y="40856"/>
                  </a:lnTo>
                  <a:lnTo>
                    <a:pt x="291474" y="63105"/>
                  </a:lnTo>
                  <a:lnTo>
                    <a:pt x="293589" y="75590"/>
                  </a:lnTo>
                  <a:lnTo>
                    <a:pt x="289701" y="95700"/>
                  </a:lnTo>
                  <a:lnTo>
                    <a:pt x="285388" y="104338"/>
                  </a:lnTo>
                  <a:lnTo>
                    <a:pt x="271238" y="117056"/>
                  </a:lnTo>
                  <a:lnTo>
                    <a:pt x="254420" y="125438"/>
                  </a:lnTo>
                  <a:lnTo>
                    <a:pt x="224121" y="132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95626" y="461329"/>
              <a:ext cx="294800" cy="388711"/>
            </a:xfrm>
            <a:custGeom>
              <a:avLst/>
              <a:gdLst/>
              <a:ahLst/>
              <a:cxnLst/>
              <a:rect l="0" t="0" r="0" b="0"/>
              <a:pathLst>
                <a:path w="294800" h="388711">
                  <a:moveTo>
                    <a:pt x="0" y="286194"/>
                  </a:moveTo>
                  <a:lnTo>
                    <a:pt x="42692" y="283074"/>
                  </a:lnTo>
                  <a:lnTo>
                    <a:pt x="62259" y="276619"/>
                  </a:lnTo>
                  <a:lnTo>
                    <a:pt x="101193" y="246791"/>
                  </a:lnTo>
                  <a:lnTo>
                    <a:pt x="103727" y="240038"/>
                  </a:lnTo>
                  <a:lnTo>
                    <a:pt x="103077" y="233196"/>
                  </a:lnTo>
                  <a:lnTo>
                    <a:pt x="100304" y="226296"/>
                  </a:lnTo>
                  <a:lnTo>
                    <a:pt x="87864" y="215509"/>
                  </a:lnTo>
                  <a:lnTo>
                    <a:pt x="79633" y="210994"/>
                  </a:lnTo>
                  <a:lnTo>
                    <a:pt x="70636" y="210325"/>
                  </a:lnTo>
                  <a:lnTo>
                    <a:pt x="51281" y="215819"/>
                  </a:lnTo>
                  <a:lnTo>
                    <a:pt x="37220" y="229180"/>
                  </a:lnTo>
                  <a:lnTo>
                    <a:pt x="18661" y="266353"/>
                  </a:lnTo>
                  <a:lnTo>
                    <a:pt x="17263" y="289854"/>
                  </a:lnTo>
                  <a:lnTo>
                    <a:pt x="21711" y="314727"/>
                  </a:lnTo>
                  <a:lnTo>
                    <a:pt x="31487" y="337480"/>
                  </a:lnTo>
                  <a:lnTo>
                    <a:pt x="55733" y="364431"/>
                  </a:lnTo>
                  <a:lnTo>
                    <a:pt x="65232" y="368767"/>
                  </a:lnTo>
                  <a:lnTo>
                    <a:pt x="85144" y="370466"/>
                  </a:lnTo>
                  <a:lnTo>
                    <a:pt x="140111" y="362094"/>
                  </a:lnTo>
                  <a:lnTo>
                    <a:pt x="199082" y="351778"/>
                  </a:lnTo>
                  <a:lnTo>
                    <a:pt x="220673" y="345368"/>
                  </a:lnTo>
                  <a:lnTo>
                    <a:pt x="229004" y="339681"/>
                  </a:lnTo>
                  <a:lnTo>
                    <a:pt x="241380" y="324004"/>
                  </a:lnTo>
                  <a:lnTo>
                    <a:pt x="244541" y="302218"/>
                  </a:lnTo>
                  <a:lnTo>
                    <a:pt x="243746" y="289858"/>
                  </a:lnTo>
                  <a:lnTo>
                    <a:pt x="239706" y="280448"/>
                  </a:lnTo>
                  <a:lnTo>
                    <a:pt x="225860" y="266872"/>
                  </a:lnTo>
                  <a:lnTo>
                    <a:pt x="218424" y="265124"/>
                  </a:lnTo>
                  <a:lnTo>
                    <a:pt x="211126" y="266298"/>
                  </a:lnTo>
                  <a:lnTo>
                    <a:pt x="203922" y="269421"/>
                  </a:lnTo>
                  <a:lnTo>
                    <a:pt x="192798" y="282249"/>
                  </a:lnTo>
                  <a:lnTo>
                    <a:pt x="185124" y="300818"/>
                  </a:lnTo>
                  <a:lnTo>
                    <a:pt x="181974" y="336410"/>
                  </a:lnTo>
                  <a:lnTo>
                    <a:pt x="185383" y="358815"/>
                  </a:lnTo>
                  <a:lnTo>
                    <a:pt x="193917" y="377351"/>
                  </a:lnTo>
                  <a:lnTo>
                    <a:pt x="199468" y="385570"/>
                  </a:lnTo>
                  <a:lnTo>
                    <a:pt x="206679" y="388710"/>
                  </a:lnTo>
                  <a:lnTo>
                    <a:pt x="214995" y="388463"/>
                  </a:lnTo>
                  <a:lnTo>
                    <a:pt x="224048" y="385959"/>
                  </a:lnTo>
                  <a:lnTo>
                    <a:pt x="240347" y="373818"/>
                  </a:lnTo>
                  <a:lnTo>
                    <a:pt x="254221" y="355553"/>
                  </a:lnTo>
                  <a:lnTo>
                    <a:pt x="272658" y="302581"/>
                  </a:lnTo>
                  <a:lnTo>
                    <a:pt x="281976" y="241728"/>
                  </a:lnTo>
                  <a:lnTo>
                    <a:pt x="289180" y="193210"/>
                  </a:lnTo>
                  <a:lnTo>
                    <a:pt x="293134" y="136201"/>
                  </a:lnTo>
                  <a:lnTo>
                    <a:pt x="288716" y="86034"/>
                  </a:lnTo>
                  <a:lnTo>
                    <a:pt x="275573" y="28331"/>
                  </a:lnTo>
                  <a:lnTo>
                    <a:pt x="264417" y="4302"/>
                  </a:lnTo>
                  <a:lnTo>
                    <a:pt x="258166" y="0"/>
                  </a:lnTo>
                  <a:lnTo>
                    <a:pt x="251660" y="641"/>
                  </a:lnTo>
                  <a:lnTo>
                    <a:pt x="244982" y="4579"/>
                  </a:lnTo>
                  <a:lnTo>
                    <a:pt x="234443" y="18312"/>
                  </a:lnTo>
                  <a:lnTo>
                    <a:pt x="229995" y="26887"/>
                  </a:lnTo>
                  <a:lnTo>
                    <a:pt x="223735" y="66903"/>
                  </a:lnTo>
                  <a:lnTo>
                    <a:pt x="227469" y="115804"/>
                  </a:lnTo>
                  <a:lnTo>
                    <a:pt x="230395" y="167338"/>
                  </a:lnTo>
                  <a:lnTo>
                    <a:pt x="239790" y="222682"/>
                  </a:lnTo>
                  <a:lnTo>
                    <a:pt x="252910" y="284393"/>
                  </a:lnTo>
                  <a:lnTo>
                    <a:pt x="266400" y="324655"/>
                  </a:lnTo>
                  <a:lnTo>
                    <a:pt x="277497" y="344232"/>
                  </a:lnTo>
                  <a:lnTo>
                    <a:pt x="294799" y="359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59369" y="486007"/>
              <a:ext cx="257482" cy="361691"/>
            </a:xfrm>
            <a:custGeom>
              <a:avLst/>
              <a:gdLst/>
              <a:ahLst/>
              <a:cxnLst/>
              <a:rect l="0" t="0" r="0" b="0"/>
              <a:pathLst>
                <a:path w="257482" h="361691">
                  <a:moveTo>
                    <a:pt x="89025" y="272044"/>
                  </a:moveTo>
                  <a:lnTo>
                    <a:pt x="68781" y="228082"/>
                  </a:lnTo>
                  <a:lnTo>
                    <a:pt x="49621" y="203386"/>
                  </a:lnTo>
                  <a:lnTo>
                    <a:pt x="42868" y="200536"/>
                  </a:lnTo>
                  <a:lnTo>
                    <a:pt x="36027" y="200975"/>
                  </a:lnTo>
                  <a:lnTo>
                    <a:pt x="29126" y="203608"/>
                  </a:lnTo>
                  <a:lnTo>
                    <a:pt x="18339" y="215892"/>
                  </a:lnTo>
                  <a:lnTo>
                    <a:pt x="10815" y="234220"/>
                  </a:lnTo>
                  <a:lnTo>
                    <a:pt x="0" y="292049"/>
                  </a:lnTo>
                  <a:lnTo>
                    <a:pt x="1556" y="324375"/>
                  </a:lnTo>
                  <a:lnTo>
                    <a:pt x="9425" y="356180"/>
                  </a:lnTo>
                  <a:lnTo>
                    <a:pt x="16071" y="360890"/>
                  </a:lnTo>
                  <a:lnTo>
                    <a:pt x="25181" y="361690"/>
                  </a:lnTo>
                  <a:lnTo>
                    <a:pt x="35934" y="359884"/>
                  </a:lnTo>
                  <a:lnTo>
                    <a:pt x="45442" y="354001"/>
                  </a:lnTo>
                  <a:lnTo>
                    <a:pt x="62246" y="334986"/>
                  </a:lnTo>
                  <a:lnTo>
                    <a:pt x="83692" y="284650"/>
                  </a:lnTo>
                  <a:lnTo>
                    <a:pt x="99193" y="226528"/>
                  </a:lnTo>
                  <a:lnTo>
                    <a:pt x="106855" y="176280"/>
                  </a:lnTo>
                  <a:lnTo>
                    <a:pt x="109126" y="124347"/>
                  </a:lnTo>
                  <a:lnTo>
                    <a:pt x="109799" y="71914"/>
                  </a:lnTo>
                  <a:lnTo>
                    <a:pt x="109997" y="22454"/>
                  </a:lnTo>
                  <a:lnTo>
                    <a:pt x="110026" y="7385"/>
                  </a:lnTo>
                  <a:lnTo>
                    <a:pt x="107704" y="848"/>
                  </a:lnTo>
                  <a:lnTo>
                    <a:pt x="103817" y="0"/>
                  </a:lnTo>
                  <a:lnTo>
                    <a:pt x="98886" y="2944"/>
                  </a:lnTo>
                  <a:lnTo>
                    <a:pt x="93408" y="21813"/>
                  </a:lnTo>
                  <a:lnTo>
                    <a:pt x="90323" y="68440"/>
                  </a:lnTo>
                  <a:lnTo>
                    <a:pt x="92529" y="123590"/>
                  </a:lnTo>
                  <a:lnTo>
                    <a:pt x="97472" y="176975"/>
                  </a:lnTo>
                  <a:lnTo>
                    <a:pt x="102056" y="226718"/>
                  </a:lnTo>
                  <a:lnTo>
                    <a:pt x="104731" y="241827"/>
                  </a:lnTo>
                  <a:lnTo>
                    <a:pt x="108854" y="249560"/>
                  </a:lnTo>
                  <a:lnTo>
                    <a:pt x="113942" y="252375"/>
                  </a:lnTo>
                  <a:lnTo>
                    <a:pt x="167107" y="239656"/>
                  </a:lnTo>
                  <a:lnTo>
                    <a:pt x="219742" y="226262"/>
                  </a:lnTo>
                  <a:lnTo>
                    <a:pt x="229981" y="220466"/>
                  </a:lnTo>
                  <a:lnTo>
                    <a:pt x="244479" y="204667"/>
                  </a:lnTo>
                  <a:lnTo>
                    <a:pt x="245303" y="196710"/>
                  </a:lnTo>
                  <a:lnTo>
                    <a:pt x="242343" y="189066"/>
                  </a:lnTo>
                  <a:lnTo>
                    <a:pt x="236861" y="181631"/>
                  </a:lnTo>
                  <a:lnTo>
                    <a:pt x="228526" y="177843"/>
                  </a:lnTo>
                  <a:lnTo>
                    <a:pt x="206787" y="176755"/>
                  </a:lnTo>
                  <a:lnTo>
                    <a:pt x="187767" y="183290"/>
                  </a:lnTo>
                  <a:lnTo>
                    <a:pt x="156492" y="206550"/>
                  </a:lnTo>
                  <a:lnTo>
                    <a:pt x="148256" y="229287"/>
                  </a:lnTo>
                  <a:lnTo>
                    <a:pt x="146935" y="256551"/>
                  </a:lnTo>
                  <a:lnTo>
                    <a:pt x="154147" y="280366"/>
                  </a:lnTo>
                  <a:lnTo>
                    <a:pt x="171361" y="307915"/>
                  </a:lnTo>
                  <a:lnTo>
                    <a:pt x="187620" y="320352"/>
                  </a:lnTo>
                  <a:lnTo>
                    <a:pt x="207714" y="328610"/>
                  </a:lnTo>
                  <a:lnTo>
                    <a:pt x="257481" y="335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58963" y="677339"/>
              <a:ext cx="70985" cy="278544"/>
            </a:xfrm>
            <a:custGeom>
              <a:avLst/>
              <a:gdLst/>
              <a:ahLst/>
              <a:cxnLst/>
              <a:rect l="0" t="0" r="0" b="0"/>
              <a:pathLst>
                <a:path w="70985" h="278544">
                  <a:moveTo>
                    <a:pt x="0" y="101769"/>
                  </a:moveTo>
                  <a:lnTo>
                    <a:pt x="3120" y="144461"/>
                  </a:lnTo>
                  <a:lnTo>
                    <a:pt x="10723" y="205007"/>
                  </a:lnTo>
                  <a:lnTo>
                    <a:pt x="18669" y="259986"/>
                  </a:lnTo>
                  <a:lnTo>
                    <a:pt x="19996" y="278543"/>
                  </a:lnTo>
                  <a:lnTo>
                    <a:pt x="20586" y="271192"/>
                  </a:lnTo>
                  <a:lnTo>
                    <a:pt x="12662" y="212280"/>
                  </a:lnTo>
                  <a:lnTo>
                    <a:pt x="10950" y="151934"/>
                  </a:lnTo>
                  <a:lnTo>
                    <a:pt x="10654" y="103505"/>
                  </a:lnTo>
                  <a:lnTo>
                    <a:pt x="10554" y="43144"/>
                  </a:lnTo>
                  <a:lnTo>
                    <a:pt x="10540" y="14492"/>
                  </a:lnTo>
                  <a:lnTo>
                    <a:pt x="14046" y="6150"/>
                  </a:lnTo>
                  <a:lnTo>
                    <a:pt x="19892" y="1758"/>
                  </a:lnTo>
                  <a:lnTo>
                    <a:pt x="27300" y="0"/>
                  </a:lnTo>
                  <a:lnTo>
                    <a:pt x="34578" y="1168"/>
                  </a:lnTo>
                  <a:lnTo>
                    <a:pt x="48903" y="8705"/>
                  </a:lnTo>
                  <a:lnTo>
                    <a:pt x="59950" y="26092"/>
                  </a:lnTo>
                  <a:lnTo>
                    <a:pt x="67589" y="49418"/>
                  </a:lnTo>
                  <a:lnTo>
                    <a:pt x="70984" y="75382"/>
                  </a:lnTo>
                  <a:lnTo>
                    <a:pt x="66254" y="96281"/>
                  </a:lnTo>
                  <a:lnTo>
                    <a:pt x="61717" y="105129"/>
                  </a:lnTo>
                  <a:lnTo>
                    <a:pt x="55183" y="111028"/>
                  </a:lnTo>
                  <a:lnTo>
                    <a:pt x="21058" y="122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89919" y="663295"/>
              <a:ext cx="127863" cy="132430"/>
            </a:xfrm>
            <a:custGeom>
              <a:avLst/>
              <a:gdLst/>
              <a:ahLst/>
              <a:cxnLst/>
              <a:rect l="0" t="0" r="0" b="0"/>
              <a:pathLst>
                <a:path w="127863" h="132430">
                  <a:moveTo>
                    <a:pt x="79614" y="10528"/>
                  </a:moveTo>
                  <a:lnTo>
                    <a:pt x="62847" y="4939"/>
                  </a:lnTo>
                  <a:lnTo>
                    <a:pt x="45256" y="8434"/>
                  </a:lnTo>
                  <a:lnTo>
                    <a:pt x="26909" y="18956"/>
                  </a:lnTo>
                  <a:lnTo>
                    <a:pt x="10956" y="35331"/>
                  </a:lnTo>
                  <a:lnTo>
                    <a:pt x="2306" y="57427"/>
                  </a:lnTo>
                  <a:lnTo>
                    <a:pt x="0" y="69870"/>
                  </a:lnTo>
                  <a:lnTo>
                    <a:pt x="3676" y="89935"/>
                  </a:lnTo>
                  <a:lnTo>
                    <a:pt x="18899" y="114385"/>
                  </a:lnTo>
                  <a:lnTo>
                    <a:pt x="25099" y="121880"/>
                  </a:lnTo>
                  <a:lnTo>
                    <a:pt x="44467" y="130208"/>
                  </a:lnTo>
                  <a:lnTo>
                    <a:pt x="56183" y="132429"/>
                  </a:lnTo>
                  <a:lnTo>
                    <a:pt x="78559" y="128657"/>
                  </a:lnTo>
                  <a:lnTo>
                    <a:pt x="107768" y="113380"/>
                  </a:lnTo>
                  <a:lnTo>
                    <a:pt x="115931" y="107172"/>
                  </a:lnTo>
                  <a:lnTo>
                    <a:pt x="125001" y="87796"/>
                  </a:lnTo>
                  <a:lnTo>
                    <a:pt x="127862" y="64757"/>
                  </a:lnTo>
                  <a:lnTo>
                    <a:pt x="125234" y="42819"/>
                  </a:lnTo>
                  <a:lnTo>
                    <a:pt x="117048" y="24490"/>
                  </a:lnTo>
                  <a:lnTo>
                    <a:pt x="106780" y="10884"/>
                  </a:lnTo>
                  <a:lnTo>
                    <a:pt x="901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95921" y="659382"/>
              <a:ext cx="115326" cy="122180"/>
            </a:xfrm>
            <a:custGeom>
              <a:avLst/>
              <a:gdLst/>
              <a:ahLst/>
              <a:cxnLst/>
              <a:rect l="0" t="0" r="0" b="0"/>
              <a:pathLst>
                <a:path w="115326" h="122180">
                  <a:moveTo>
                    <a:pt x="94711" y="24970"/>
                  </a:moveTo>
                  <a:lnTo>
                    <a:pt x="76730" y="9329"/>
                  </a:lnTo>
                  <a:lnTo>
                    <a:pt x="59813" y="1251"/>
                  </a:lnTo>
                  <a:lnTo>
                    <a:pt x="37477" y="0"/>
                  </a:lnTo>
                  <a:lnTo>
                    <a:pt x="24969" y="1304"/>
                  </a:lnTo>
                  <a:lnTo>
                    <a:pt x="15461" y="5683"/>
                  </a:lnTo>
                  <a:lnTo>
                    <a:pt x="1777" y="19908"/>
                  </a:lnTo>
                  <a:lnTo>
                    <a:pt x="0" y="27444"/>
                  </a:lnTo>
                  <a:lnTo>
                    <a:pt x="1154" y="34808"/>
                  </a:lnTo>
                  <a:lnTo>
                    <a:pt x="4264" y="42057"/>
                  </a:lnTo>
                  <a:lnTo>
                    <a:pt x="11016" y="46890"/>
                  </a:lnTo>
                  <a:lnTo>
                    <a:pt x="73547" y="65282"/>
                  </a:lnTo>
                  <a:lnTo>
                    <a:pt x="94663" y="76422"/>
                  </a:lnTo>
                  <a:lnTo>
                    <a:pt x="109507" y="92291"/>
                  </a:lnTo>
                  <a:lnTo>
                    <a:pt x="115103" y="101436"/>
                  </a:lnTo>
                  <a:lnTo>
                    <a:pt x="115325" y="108703"/>
                  </a:lnTo>
                  <a:lnTo>
                    <a:pt x="111963" y="114717"/>
                  </a:lnTo>
                  <a:lnTo>
                    <a:pt x="106213" y="119896"/>
                  </a:lnTo>
                  <a:lnTo>
                    <a:pt x="98869" y="122179"/>
                  </a:lnTo>
                  <a:lnTo>
                    <a:pt x="81351" y="121596"/>
                  </a:lnTo>
                  <a:lnTo>
                    <a:pt x="42068" y="10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85389" y="70540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74859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822259" y="51589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3547"/>
                  </a:lnTo>
                  <a:lnTo>
                    <a:pt x="15683" y="218049"/>
                  </a:lnTo>
                  <a:lnTo>
                    <a:pt x="28401" y="25910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80145" y="621181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223625" y="379361"/>
            <a:ext cx="3220438" cy="399748"/>
            <a:chOff x="6223625" y="379361"/>
            <a:chExt cx="3220438" cy="399748"/>
          </a:xfrm>
        </p:grpSpPr>
        <p:sp>
          <p:nvSpPr>
            <p:cNvPr id="123" name="Freeform 122"/>
            <p:cNvSpPr/>
            <p:nvPr/>
          </p:nvSpPr>
          <p:spPr>
            <a:xfrm>
              <a:off x="6223625" y="558010"/>
              <a:ext cx="174826" cy="203062"/>
            </a:xfrm>
            <a:custGeom>
              <a:avLst/>
              <a:gdLst/>
              <a:ahLst/>
              <a:cxnLst/>
              <a:rect l="0" t="0" r="0" b="0"/>
              <a:pathLst>
                <a:path w="174826" h="203062">
                  <a:moveTo>
                    <a:pt x="114530" y="0"/>
                  </a:moveTo>
                  <a:lnTo>
                    <a:pt x="71839" y="3119"/>
                  </a:lnTo>
                  <a:lnTo>
                    <a:pt x="52272" y="9575"/>
                  </a:lnTo>
                  <a:lnTo>
                    <a:pt x="35777" y="20243"/>
                  </a:lnTo>
                  <a:lnTo>
                    <a:pt x="13337" y="44992"/>
                  </a:lnTo>
                  <a:lnTo>
                    <a:pt x="5214" y="67570"/>
                  </a:lnTo>
                  <a:lnTo>
                    <a:pt x="0" y="120192"/>
                  </a:lnTo>
                  <a:lnTo>
                    <a:pt x="5526" y="144665"/>
                  </a:lnTo>
                  <a:lnTo>
                    <a:pt x="16951" y="166071"/>
                  </a:lnTo>
                  <a:lnTo>
                    <a:pt x="33727" y="183384"/>
                  </a:lnTo>
                  <a:lnTo>
                    <a:pt x="62902" y="200695"/>
                  </a:lnTo>
                  <a:lnTo>
                    <a:pt x="83396" y="203061"/>
                  </a:lnTo>
                  <a:lnTo>
                    <a:pt x="104202" y="199044"/>
                  </a:lnTo>
                  <a:lnTo>
                    <a:pt x="134477" y="183628"/>
                  </a:lnTo>
                  <a:lnTo>
                    <a:pt x="151082" y="170910"/>
                  </a:lnTo>
                  <a:lnTo>
                    <a:pt x="163140" y="151219"/>
                  </a:lnTo>
                  <a:lnTo>
                    <a:pt x="171230" y="126870"/>
                  </a:lnTo>
                  <a:lnTo>
                    <a:pt x="174825" y="100450"/>
                  </a:lnTo>
                  <a:lnTo>
                    <a:pt x="170184" y="76230"/>
                  </a:lnTo>
                  <a:lnTo>
                    <a:pt x="154417" y="45983"/>
                  </a:lnTo>
                  <a:lnTo>
                    <a:pt x="12505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24846" y="379361"/>
              <a:ext cx="102824" cy="347106"/>
            </a:xfrm>
            <a:custGeom>
              <a:avLst/>
              <a:gdLst/>
              <a:ahLst/>
              <a:cxnLst/>
              <a:rect l="0" t="0" r="0" b="0"/>
              <a:pathLst>
                <a:path w="102824" h="347106">
                  <a:moveTo>
                    <a:pt x="50180" y="347105"/>
                  </a:moveTo>
                  <a:lnTo>
                    <a:pt x="41115" y="288488"/>
                  </a:lnTo>
                  <a:lnTo>
                    <a:pt x="31535" y="234314"/>
                  </a:lnTo>
                  <a:lnTo>
                    <a:pt x="18377" y="175433"/>
                  </a:lnTo>
                  <a:lnTo>
                    <a:pt x="10102" y="113413"/>
                  </a:lnTo>
                  <a:lnTo>
                    <a:pt x="0" y="50302"/>
                  </a:lnTo>
                  <a:lnTo>
                    <a:pt x="971" y="25679"/>
                  </a:lnTo>
                  <a:lnTo>
                    <a:pt x="9202" y="6937"/>
                  </a:lnTo>
                  <a:lnTo>
                    <a:pt x="15842" y="2173"/>
                  </a:lnTo>
                  <a:lnTo>
                    <a:pt x="23778" y="167"/>
                  </a:lnTo>
                  <a:lnTo>
                    <a:pt x="32579" y="0"/>
                  </a:lnTo>
                  <a:lnTo>
                    <a:pt x="61732" y="10942"/>
                  </a:lnTo>
                  <a:lnTo>
                    <a:pt x="102823" y="41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01326" y="54748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82548" y="410611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2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3526" y="215977"/>
                  </a:lnTo>
                  <a:lnTo>
                    <a:pt x="18977" y="277885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67380" y="579175"/>
              <a:ext cx="144600" cy="178877"/>
            </a:xfrm>
            <a:custGeom>
              <a:avLst/>
              <a:gdLst/>
              <a:ahLst/>
              <a:cxnLst/>
              <a:rect l="0" t="0" r="0" b="0"/>
              <a:pathLst>
                <a:path w="144600" h="178877">
                  <a:moveTo>
                    <a:pt x="81428" y="84120"/>
                  </a:moveTo>
                  <a:lnTo>
                    <a:pt x="87017" y="67352"/>
                  </a:lnTo>
                  <a:lnTo>
                    <a:pt x="84904" y="34568"/>
                  </a:lnTo>
                  <a:lnTo>
                    <a:pt x="76734" y="14914"/>
                  </a:lnTo>
                  <a:lnTo>
                    <a:pt x="71280" y="6397"/>
                  </a:lnTo>
                  <a:lnTo>
                    <a:pt x="64134" y="1889"/>
                  </a:lnTo>
                  <a:lnTo>
                    <a:pt x="46835" y="0"/>
                  </a:lnTo>
                  <a:lnTo>
                    <a:pt x="38479" y="3473"/>
                  </a:lnTo>
                  <a:lnTo>
                    <a:pt x="22956" y="16691"/>
                  </a:lnTo>
                  <a:lnTo>
                    <a:pt x="6650" y="49453"/>
                  </a:lnTo>
                  <a:lnTo>
                    <a:pt x="0" y="94385"/>
                  </a:lnTo>
                  <a:lnTo>
                    <a:pt x="3619" y="133565"/>
                  </a:lnTo>
                  <a:lnTo>
                    <a:pt x="17689" y="167400"/>
                  </a:lnTo>
                  <a:lnTo>
                    <a:pt x="24897" y="173565"/>
                  </a:lnTo>
                  <a:lnTo>
                    <a:pt x="33212" y="176506"/>
                  </a:lnTo>
                  <a:lnTo>
                    <a:pt x="42265" y="177296"/>
                  </a:lnTo>
                  <a:lnTo>
                    <a:pt x="58563" y="171935"/>
                  </a:lnTo>
                  <a:lnTo>
                    <a:pt x="66185" y="167230"/>
                  </a:lnTo>
                  <a:lnTo>
                    <a:pt x="77773" y="149523"/>
                  </a:lnTo>
                  <a:lnTo>
                    <a:pt x="85653" y="126056"/>
                  </a:lnTo>
                  <a:lnTo>
                    <a:pt x="88919" y="87707"/>
                  </a:lnTo>
                  <a:lnTo>
                    <a:pt x="85338" y="61786"/>
                  </a:lnTo>
                  <a:lnTo>
                    <a:pt x="100796" y="120061"/>
                  </a:lnTo>
                  <a:lnTo>
                    <a:pt x="124595" y="155907"/>
                  </a:lnTo>
                  <a:lnTo>
                    <a:pt x="144599" y="178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11979" y="612745"/>
              <a:ext cx="130575" cy="121711"/>
            </a:xfrm>
            <a:custGeom>
              <a:avLst/>
              <a:gdLst/>
              <a:ahLst/>
              <a:cxnLst/>
              <a:rect l="0" t="0" r="0" b="0"/>
              <a:pathLst>
                <a:path w="130575" h="121711">
                  <a:moveTo>
                    <a:pt x="0" y="18964"/>
                  </a:moveTo>
                  <a:lnTo>
                    <a:pt x="14654" y="74105"/>
                  </a:lnTo>
                  <a:lnTo>
                    <a:pt x="27028" y="121710"/>
                  </a:lnTo>
                  <a:lnTo>
                    <a:pt x="28547" y="120217"/>
                  </a:lnTo>
                  <a:lnTo>
                    <a:pt x="29560" y="114542"/>
                  </a:lnTo>
                  <a:lnTo>
                    <a:pt x="22986" y="64089"/>
                  </a:lnTo>
                  <a:lnTo>
                    <a:pt x="24748" y="22976"/>
                  </a:lnTo>
                  <a:lnTo>
                    <a:pt x="27027" y="11110"/>
                  </a:lnTo>
                  <a:lnTo>
                    <a:pt x="33226" y="4370"/>
                  </a:lnTo>
                  <a:lnTo>
                    <a:pt x="42038" y="1046"/>
                  </a:lnTo>
                  <a:lnTo>
                    <a:pt x="52592" y="0"/>
                  </a:lnTo>
                  <a:lnTo>
                    <a:pt x="61968" y="2812"/>
                  </a:lnTo>
                  <a:lnTo>
                    <a:pt x="78623" y="15295"/>
                  </a:lnTo>
                  <a:lnTo>
                    <a:pt x="107211" y="51905"/>
                  </a:lnTo>
                  <a:lnTo>
                    <a:pt x="129181" y="103371"/>
                  </a:lnTo>
                  <a:lnTo>
                    <a:pt x="130574" y="109160"/>
                  </a:lnTo>
                  <a:lnTo>
                    <a:pt x="130333" y="111850"/>
                  </a:lnTo>
                  <a:lnTo>
                    <a:pt x="126342" y="113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93098" y="419439"/>
              <a:ext cx="103152" cy="338640"/>
            </a:xfrm>
            <a:custGeom>
              <a:avLst/>
              <a:gdLst/>
              <a:ahLst/>
              <a:cxnLst/>
              <a:rect l="0" t="0" r="0" b="0"/>
              <a:pathLst>
                <a:path w="103152" h="338640">
                  <a:moveTo>
                    <a:pt x="71565" y="254384"/>
                  </a:moveTo>
                  <a:lnTo>
                    <a:pt x="77155" y="237617"/>
                  </a:lnTo>
                  <a:lnTo>
                    <a:pt x="73659" y="220026"/>
                  </a:lnTo>
                  <a:lnTo>
                    <a:pt x="69452" y="210422"/>
                  </a:lnTo>
                  <a:lnTo>
                    <a:pt x="61967" y="204019"/>
                  </a:lnTo>
                  <a:lnTo>
                    <a:pt x="41173" y="196905"/>
                  </a:lnTo>
                  <a:lnTo>
                    <a:pt x="31416" y="197347"/>
                  </a:lnTo>
                  <a:lnTo>
                    <a:pt x="14337" y="204078"/>
                  </a:lnTo>
                  <a:lnTo>
                    <a:pt x="8846" y="211488"/>
                  </a:lnTo>
                  <a:lnTo>
                    <a:pt x="2747" y="232200"/>
                  </a:lnTo>
                  <a:lnTo>
                    <a:pt x="0" y="282454"/>
                  </a:lnTo>
                  <a:lnTo>
                    <a:pt x="3883" y="305464"/>
                  </a:lnTo>
                  <a:lnTo>
                    <a:pt x="18236" y="332560"/>
                  </a:lnTo>
                  <a:lnTo>
                    <a:pt x="25483" y="336917"/>
                  </a:lnTo>
                  <a:lnTo>
                    <a:pt x="42895" y="338639"/>
                  </a:lnTo>
                  <a:lnTo>
                    <a:pt x="51283" y="333951"/>
                  </a:lnTo>
                  <a:lnTo>
                    <a:pt x="66840" y="316263"/>
                  </a:lnTo>
                  <a:lnTo>
                    <a:pt x="87486" y="274016"/>
                  </a:lnTo>
                  <a:lnTo>
                    <a:pt x="99710" y="215585"/>
                  </a:lnTo>
                  <a:lnTo>
                    <a:pt x="102131" y="160610"/>
                  </a:lnTo>
                  <a:lnTo>
                    <a:pt x="99729" y="107276"/>
                  </a:lnTo>
                  <a:lnTo>
                    <a:pt x="94727" y="57549"/>
                  </a:lnTo>
                  <a:lnTo>
                    <a:pt x="87449" y="4413"/>
                  </a:lnTo>
                  <a:lnTo>
                    <a:pt x="83324" y="0"/>
                  </a:lnTo>
                  <a:lnTo>
                    <a:pt x="78234" y="566"/>
                  </a:lnTo>
                  <a:lnTo>
                    <a:pt x="72501" y="4454"/>
                  </a:lnTo>
                  <a:lnTo>
                    <a:pt x="66133" y="27491"/>
                  </a:lnTo>
                  <a:lnTo>
                    <a:pt x="62546" y="76802"/>
                  </a:lnTo>
                  <a:lnTo>
                    <a:pt x="66924" y="134688"/>
                  </a:lnTo>
                  <a:lnTo>
                    <a:pt x="71818" y="189493"/>
                  </a:lnTo>
                  <a:lnTo>
                    <a:pt x="82837" y="249192"/>
                  </a:lnTo>
                  <a:lnTo>
                    <a:pt x="92842" y="278192"/>
                  </a:lnTo>
                  <a:lnTo>
                    <a:pt x="103151" y="296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80951" y="421139"/>
              <a:ext cx="20625" cy="326385"/>
            </a:xfrm>
            <a:custGeom>
              <a:avLst/>
              <a:gdLst/>
              <a:ahLst/>
              <a:cxnLst/>
              <a:rect l="0" t="0" r="0" b="0"/>
              <a:pathLst>
                <a:path w="20625" h="326385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5" y="153916"/>
                  </a:lnTo>
                  <a:lnTo>
                    <a:pt x="8670" y="206912"/>
                  </a:lnTo>
                  <a:lnTo>
                    <a:pt x="10984" y="268816"/>
                  </a:lnTo>
                  <a:lnTo>
                    <a:pt x="2062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85761" y="58959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90"/>
                  </a:lnTo>
                  <a:lnTo>
                    <a:pt x="80015" y="10723"/>
                  </a:lnTo>
                  <a:lnTo>
                    <a:pt x="278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85803" y="389554"/>
              <a:ext cx="115814" cy="357970"/>
            </a:xfrm>
            <a:custGeom>
              <a:avLst/>
              <a:gdLst/>
              <a:ahLst/>
              <a:cxnLst/>
              <a:rect l="0" t="0" r="0" b="0"/>
              <a:pathLst>
                <a:path w="115814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8" y="200219"/>
                  </a:lnTo>
                  <a:lnTo>
                    <a:pt x="18669" y="252736"/>
                  </a:lnTo>
                  <a:lnTo>
                    <a:pt x="14995" y="311706"/>
                  </a:lnTo>
                  <a:lnTo>
                    <a:pt x="13506" y="315428"/>
                  </a:lnTo>
                  <a:lnTo>
                    <a:pt x="12514" y="313231"/>
                  </a:lnTo>
                  <a:lnTo>
                    <a:pt x="11959" y="257538"/>
                  </a:lnTo>
                  <a:lnTo>
                    <a:pt x="25217" y="200681"/>
                  </a:lnTo>
                  <a:lnTo>
                    <a:pt x="30849" y="192279"/>
                  </a:lnTo>
                  <a:lnTo>
                    <a:pt x="46466" y="179824"/>
                  </a:lnTo>
                  <a:lnTo>
                    <a:pt x="54374" y="179544"/>
                  </a:lnTo>
                  <a:lnTo>
                    <a:pt x="61986" y="182867"/>
                  </a:lnTo>
                  <a:lnTo>
                    <a:pt x="75512" y="195918"/>
                  </a:lnTo>
                  <a:lnTo>
                    <a:pt x="101318" y="253246"/>
                  </a:lnTo>
                  <a:lnTo>
                    <a:pt x="112603" y="298028"/>
                  </a:lnTo>
                  <a:lnTo>
                    <a:pt x="1158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857091" y="581148"/>
              <a:ext cx="155096" cy="155847"/>
            </a:xfrm>
            <a:custGeom>
              <a:avLst/>
              <a:gdLst/>
              <a:ahLst/>
              <a:cxnLst/>
              <a:rect l="0" t="0" r="0" b="0"/>
              <a:pathLst>
                <a:path w="155096" h="155847">
                  <a:moveTo>
                    <a:pt x="60339" y="124261"/>
                  </a:moveTo>
                  <a:lnTo>
                    <a:pt x="75980" y="106280"/>
                  </a:lnTo>
                  <a:lnTo>
                    <a:pt x="84058" y="89363"/>
                  </a:lnTo>
                  <a:lnTo>
                    <a:pt x="84004" y="48930"/>
                  </a:lnTo>
                  <a:lnTo>
                    <a:pt x="70990" y="11084"/>
                  </a:lnTo>
                  <a:lnTo>
                    <a:pt x="62761" y="4356"/>
                  </a:lnTo>
                  <a:lnTo>
                    <a:pt x="52595" y="1040"/>
                  </a:lnTo>
                  <a:lnTo>
                    <a:pt x="41138" y="0"/>
                  </a:lnTo>
                  <a:lnTo>
                    <a:pt x="32331" y="2816"/>
                  </a:lnTo>
                  <a:lnTo>
                    <a:pt x="25289" y="8202"/>
                  </a:lnTo>
                  <a:lnTo>
                    <a:pt x="14346" y="24716"/>
                  </a:lnTo>
                  <a:lnTo>
                    <a:pt x="2778" y="60321"/>
                  </a:lnTo>
                  <a:lnTo>
                    <a:pt x="0" y="99337"/>
                  </a:lnTo>
                  <a:lnTo>
                    <a:pt x="3496" y="122542"/>
                  </a:lnTo>
                  <a:lnTo>
                    <a:pt x="8406" y="131304"/>
                  </a:lnTo>
                  <a:lnTo>
                    <a:pt x="23219" y="144159"/>
                  </a:lnTo>
                  <a:lnTo>
                    <a:pt x="29743" y="144545"/>
                  </a:lnTo>
                  <a:lnTo>
                    <a:pt x="35262" y="141293"/>
                  </a:lnTo>
                  <a:lnTo>
                    <a:pt x="44515" y="128321"/>
                  </a:lnTo>
                  <a:lnTo>
                    <a:pt x="63613" y="75706"/>
                  </a:lnTo>
                  <a:lnTo>
                    <a:pt x="67201" y="73174"/>
                  </a:lnTo>
                  <a:lnTo>
                    <a:pt x="70763" y="77335"/>
                  </a:lnTo>
                  <a:lnTo>
                    <a:pt x="95035" y="132172"/>
                  </a:lnTo>
                  <a:lnTo>
                    <a:pt x="101017" y="140063"/>
                  </a:lnTo>
                  <a:lnTo>
                    <a:pt x="120143" y="148832"/>
                  </a:lnTo>
                  <a:lnTo>
                    <a:pt x="155095" y="155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43965" y="442196"/>
              <a:ext cx="10336" cy="273742"/>
            </a:xfrm>
            <a:custGeom>
              <a:avLst/>
              <a:gdLst/>
              <a:ahLst/>
              <a:cxnLst/>
              <a:rect l="0" t="0" r="0" b="0"/>
              <a:pathLst>
                <a:path w="10336" h="273742">
                  <a:moveTo>
                    <a:pt x="10335" y="0"/>
                  </a:moveTo>
                  <a:lnTo>
                    <a:pt x="2002" y="57264"/>
                  </a:lnTo>
                  <a:lnTo>
                    <a:pt x="458" y="106655"/>
                  </a:lnTo>
                  <a:lnTo>
                    <a:pt x="0" y="158334"/>
                  </a:lnTo>
                  <a:lnTo>
                    <a:pt x="5434" y="217020"/>
                  </a:lnTo>
                  <a:lnTo>
                    <a:pt x="1033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70073" y="531364"/>
              <a:ext cx="157928" cy="5590"/>
            </a:xfrm>
            <a:custGeom>
              <a:avLst/>
              <a:gdLst/>
              <a:ahLst/>
              <a:cxnLst/>
              <a:rect l="0" t="0" r="0" b="0"/>
              <a:pathLst>
                <a:path w="157928" h="5590">
                  <a:moveTo>
                    <a:pt x="157927" y="5589"/>
                  </a:moveTo>
                  <a:lnTo>
                    <a:pt x="141159" y="0"/>
                  </a:lnTo>
                  <a:lnTo>
                    <a:pt x="82481" y="4044"/>
                  </a:lnTo>
                  <a:lnTo>
                    <a:pt x="27731" y="528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325563" y="586333"/>
              <a:ext cx="128821" cy="153707"/>
            </a:xfrm>
            <a:custGeom>
              <a:avLst/>
              <a:gdLst/>
              <a:ahLst/>
              <a:cxnLst/>
              <a:rect l="0" t="0" r="0" b="0"/>
              <a:pathLst>
                <a:path w="128821" h="153707">
                  <a:moveTo>
                    <a:pt x="118292" y="34848"/>
                  </a:moveTo>
                  <a:lnTo>
                    <a:pt x="107113" y="18080"/>
                  </a:lnTo>
                  <a:lnTo>
                    <a:pt x="92267" y="6729"/>
                  </a:lnTo>
                  <a:lnTo>
                    <a:pt x="83395" y="2064"/>
                  </a:lnTo>
                  <a:lnTo>
                    <a:pt x="64177" y="0"/>
                  </a:lnTo>
                  <a:lnTo>
                    <a:pt x="43938" y="4152"/>
                  </a:lnTo>
                  <a:lnTo>
                    <a:pt x="23245" y="13796"/>
                  </a:lnTo>
                  <a:lnTo>
                    <a:pt x="8588" y="29001"/>
                  </a:lnTo>
                  <a:lnTo>
                    <a:pt x="3042" y="37969"/>
                  </a:lnTo>
                  <a:lnTo>
                    <a:pt x="0" y="60412"/>
                  </a:lnTo>
                  <a:lnTo>
                    <a:pt x="7577" y="107358"/>
                  </a:lnTo>
                  <a:lnTo>
                    <a:pt x="22576" y="134191"/>
                  </a:lnTo>
                  <a:lnTo>
                    <a:pt x="38317" y="146461"/>
                  </a:lnTo>
                  <a:lnTo>
                    <a:pt x="47428" y="151371"/>
                  </a:lnTo>
                  <a:lnTo>
                    <a:pt x="66910" y="153706"/>
                  </a:lnTo>
                  <a:lnTo>
                    <a:pt x="108012" y="145674"/>
                  </a:lnTo>
                  <a:lnTo>
                    <a:pt x="119573" y="139476"/>
                  </a:lnTo>
                  <a:lnTo>
                    <a:pt x="128820" y="12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05807" y="609049"/>
              <a:ext cx="122729" cy="121777"/>
            </a:xfrm>
            <a:custGeom>
              <a:avLst/>
              <a:gdLst/>
              <a:ahLst/>
              <a:cxnLst/>
              <a:rect l="0" t="0" r="0" b="0"/>
              <a:pathLst>
                <a:path w="122729" h="121777">
                  <a:moveTo>
                    <a:pt x="74918" y="12132"/>
                  </a:moveTo>
                  <a:lnTo>
                    <a:pt x="63740" y="953"/>
                  </a:lnTo>
                  <a:lnTo>
                    <a:pt x="58107" y="0"/>
                  </a:lnTo>
                  <a:lnTo>
                    <a:pt x="52012" y="1704"/>
                  </a:lnTo>
                  <a:lnTo>
                    <a:pt x="19831" y="21251"/>
                  </a:lnTo>
                  <a:lnTo>
                    <a:pt x="6371" y="37242"/>
                  </a:lnTo>
                  <a:lnTo>
                    <a:pt x="1145" y="46419"/>
                  </a:lnTo>
                  <a:lnTo>
                    <a:pt x="0" y="56047"/>
                  </a:lnTo>
                  <a:lnTo>
                    <a:pt x="4967" y="76103"/>
                  </a:lnTo>
                  <a:lnTo>
                    <a:pt x="20916" y="107126"/>
                  </a:lnTo>
                  <a:lnTo>
                    <a:pt x="29558" y="114065"/>
                  </a:lnTo>
                  <a:lnTo>
                    <a:pt x="51638" y="121776"/>
                  </a:lnTo>
                  <a:lnTo>
                    <a:pt x="84788" y="120528"/>
                  </a:lnTo>
                  <a:lnTo>
                    <a:pt x="103092" y="112561"/>
                  </a:lnTo>
                  <a:lnTo>
                    <a:pt x="111249" y="107160"/>
                  </a:lnTo>
                  <a:lnTo>
                    <a:pt x="116686" y="98881"/>
                  </a:lnTo>
                  <a:lnTo>
                    <a:pt x="122728" y="77203"/>
                  </a:lnTo>
                  <a:lnTo>
                    <a:pt x="120540" y="44280"/>
                  </a:lnTo>
                  <a:lnTo>
                    <a:pt x="112352" y="26030"/>
                  </a:lnTo>
                  <a:lnTo>
                    <a:pt x="102083" y="12460"/>
                  </a:lnTo>
                  <a:lnTo>
                    <a:pt x="85446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686661" y="473782"/>
              <a:ext cx="9878" cy="263213"/>
            </a:xfrm>
            <a:custGeom>
              <a:avLst/>
              <a:gdLst/>
              <a:ahLst/>
              <a:cxnLst/>
              <a:rect l="0" t="0" r="0" b="0"/>
              <a:pathLst>
                <a:path w="9878" h="263213">
                  <a:moveTo>
                    <a:pt x="9877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39" y="191292"/>
                  </a:lnTo>
                  <a:lnTo>
                    <a:pt x="9244" y="233324"/>
                  </a:lnTo>
                  <a:lnTo>
                    <a:pt x="987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774700" y="452725"/>
              <a:ext cx="195581" cy="287348"/>
            </a:xfrm>
            <a:custGeom>
              <a:avLst/>
              <a:gdLst/>
              <a:ahLst/>
              <a:cxnLst/>
              <a:rect l="0" t="0" r="0" b="0"/>
              <a:pathLst>
                <a:path w="195581" h="287348">
                  <a:moveTo>
                    <a:pt x="6067" y="0"/>
                  </a:moveTo>
                  <a:lnTo>
                    <a:pt x="0" y="39688"/>
                  </a:lnTo>
                  <a:lnTo>
                    <a:pt x="4522" y="93107"/>
                  </a:lnTo>
                  <a:lnTo>
                    <a:pt x="5609" y="150030"/>
                  </a:lnTo>
                  <a:lnTo>
                    <a:pt x="9051" y="201991"/>
                  </a:lnTo>
                  <a:lnTo>
                    <a:pt x="17942" y="263469"/>
                  </a:lnTo>
                  <a:lnTo>
                    <a:pt x="22173" y="265723"/>
                  </a:lnTo>
                  <a:lnTo>
                    <a:pt x="27333" y="264886"/>
                  </a:lnTo>
                  <a:lnTo>
                    <a:pt x="31943" y="260819"/>
                  </a:lnTo>
                  <a:lnTo>
                    <a:pt x="64582" y="211775"/>
                  </a:lnTo>
                  <a:lnTo>
                    <a:pt x="82377" y="200187"/>
                  </a:lnTo>
                  <a:lnTo>
                    <a:pt x="137966" y="184679"/>
                  </a:lnTo>
                  <a:lnTo>
                    <a:pt x="146642" y="179272"/>
                  </a:lnTo>
                  <a:lnTo>
                    <a:pt x="159401" y="163904"/>
                  </a:lnTo>
                  <a:lnTo>
                    <a:pt x="164442" y="154893"/>
                  </a:lnTo>
                  <a:lnTo>
                    <a:pt x="165462" y="145376"/>
                  </a:lnTo>
                  <a:lnTo>
                    <a:pt x="160357" y="125443"/>
                  </a:lnTo>
                  <a:lnTo>
                    <a:pt x="153381" y="118723"/>
                  </a:lnTo>
                  <a:lnTo>
                    <a:pt x="133150" y="111258"/>
                  </a:lnTo>
                  <a:lnTo>
                    <a:pt x="123545" y="111606"/>
                  </a:lnTo>
                  <a:lnTo>
                    <a:pt x="106633" y="118233"/>
                  </a:lnTo>
                  <a:lnTo>
                    <a:pt x="94436" y="132097"/>
                  </a:lnTo>
                  <a:lnTo>
                    <a:pt x="86287" y="151126"/>
                  </a:lnTo>
                  <a:lnTo>
                    <a:pt x="82868" y="186978"/>
                  </a:lnTo>
                  <a:lnTo>
                    <a:pt x="94675" y="241822"/>
                  </a:lnTo>
                  <a:lnTo>
                    <a:pt x="110180" y="268053"/>
                  </a:lnTo>
                  <a:lnTo>
                    <a:pt x="126038" y="280182"/>
                  </a:lnTo>
                  <a:lnTo>
                    <a:pt x="135181" y="285054"/>
                  </a:lnTo>
                  <a:lnTo>
                    <a:pt x="154698" y="287347"/>
                  </a:lnTo>
                  <a:lnTo>
                    <a:pt x="164815" y="286321"/>
                  </a:lnTo>
                  <a:lnTo>
                    <a:pt x="172730" y="283298"/>
                  </a:lnTo>
                  <a:lnTo>
                    <a:pt x="19558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017506" y="597351"/>
              <a:ext cx="110702" cy="143098"/>
            </a:xfrm>
            <a:custGeom>
              <a:avLst/>
              <a:gdLst/>
              <a:ahLst/>
              <a:cxnLst/>
              <a:rect l="0" t="0" r="0" b="0"/>
              <a:pathLst>
                <a:path w="110702" h="143098">
                  <a:moveTo>
                    <a:pt x="68587" y="13301"/>
                  </a:moveTo>
                  <a:lnTo>
                    <a:pt x="57409" y="2123"/>
                  </a:lnTo>
                  <a:lnTo>
                    <a:pt x="50606" y="0"/>
                  </a:lnTo>
                  <a:lnTo>
                    <a:pt x="33690" y="761"/>
                  </a:lnTo>
                  <a:lnTo>
                    <a:pt x="17592" y="11237"/>
                  </a:lnTo>
                  <a:lnTo>
                    <a:pt x="10024" y="18944"/>
                  </a:lnTo>
                  <a:lnTo>
                    <a:pt x="1615" y="43105"/>
                  </a:lnTo>
                  <a:lnTo>
                    <a:pt x="0" y="86473"/>
                  </a:lnTo>
                  <a:lnTo>
                    <a:pt x="1806" y="100687"/>
                  </a:lnTo>
                  <a:lnTo>
                    <a:pt x="6519" y="111333"/>
                  </a:lnTo>
                  <a:lnTo>
                    <a:pt x="21114" y="126281"/>
                  </a:lnTo>
                  <a:lnTo>
                    <a:pt x="49062" y="141273"/>
                  </a:lnTo>
                  <a:lnTo>
                    <a:pt x="69268" y="143097"/>
                  </a:lnTo>
                  <a:lnTo>
                    <a:pt x="79569" y="141946"/>
                  </a:lnTo>
                  <a:lnTo>
                    <a:pt x="87607" y="138839"/>
                  </a:lnTo>
                  <a:lnTo>
                    <a:pt x="110701" y="118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81500" y="473782"/>
              <a:ext cx="20408" cy="284270"/>
            </a:xfrm>
            <a:custGeom>
              <a:avLst/>
              <a:gdLst/>
              <a:ahLst/>
              <a:cxnLst/>
              <a:rect l="0" t="0" r="0" b="0"/>
              <a:pathLst>
                <a:path w="20408" h="284270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1" y="140781"/>
                  </a:lnTo>
                  <a:lnTo>
                    <a:pt x="7740" y="198081"/>
                  </a:lnTo>
                  <a:lnTo>
                    <a:pt x="15045" y="258666"/>
                  </a:lnTo>
                  <a:lnTo>
                    <a:pt x="2040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96622" y="558010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11191" y="3119"/>
                  </a:lnTo>
                  <a:lnTo>
                    <a:pt x="5029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307192" y="595998"/>
              <a:ext cx="136871" cy="183111"/>
            </a:xfrm>
            <a:custGeom>
              <a:avLst/>
              <a:gdLst/>
              <a:ahLst/>
              <a:cxnLst/>
              <a:rect l="0" t="0" r="0" b="0"/>
              <a:pathLst>
                <a:path w="136871" h="183111">
                  <a:moveTo>
                    <a:pt x="136870" y="14654"/>
                  </a:moveTo>
                  <a:lnTo>
                    <a:pt x="87318" y="0"/>
                  </a:lnTo>
                  <a:lnTo>
                    <a:pt x="53558" y="1084"/>
                  </a:lnTo>
                  <a:lnTo>
                    <a:pt x="35112" y="9013"/>
                  </a:lnTo>
                  <a:lnTo>
                    <a:pt x="26917" y="14403"/>
                  </a:lnTo>
                  <a:lnTo>
                    <a:pt x="22624" y="21506"/>
                  </a:lnTo>
                  <a:lnTo>
                    <a:pt x="20973" y="38756"/>
                  </a:lnTo>
                  <a:lnTo>
                    <a:pt x="24511" y="47100"/>
                  </a:lnTo>
                  <a:lnTo>
                    <a:pt x="37800" y="62610"/>
                  </a:lnTo>
                  <a:lnTo>
                    <a:pt x="82162" y="83225"/>
                  </a:lnTo>
                  <a:lnTo>
                    <a:pt x="122815" y="101682"/>
                  </a:lnTo>
                  <a:lnTo>
                    <a:pt x="131009" y="107768"/>
                  </a:lnTo>
                  <a:lnTo>
                    <a:pt x="134133" y="115334"/>
                  </a:lnTo>
                  <a:lnTo>
                    <a:pt x="133875" y="123888"/>
                  </a:lnTo>
                  <a:lnTo>
                    <a:pt x="131364" y="133101"/>
                  </a:lnTo>
                  <a:lnTo>
                    <a:pt x="126181" y="140412"/>
                  </a:lnTo>
                  <a:lnTo>
                    <a:pt x="111062" y="151655"/>
                  </a:lnTo>
                  <a:lnTo>
                    <a:pt x="51092" y="163804"/>
                  </a:lnTo>
                  <a:lnTo>
                    <a:pt x="19427" y="173100"/>
                  </a:lnTo>
                  <a:lnTo>
                    <a:pt x="0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507137" y="1021264"/>
            <a:ext cx="4534542" cy="423278"/>
            <a:chOff x="1507137" y="1021264"/>
            <a:chExt cx="4534542" cy="423278"/>
          </a:xfrm>
        </p:grpSpPr>
        <p:sp>
          <p:nvSpPr>
            <p:cNvPr id="145" name="Freeform 144"/>
            <p:cNvSpPr/>
            <p:nvPr/>
          </p:nvSpPr>
          <p:spPr>
            <a:xfrm>
              <a:off x="1507137" y="1229342"/>
              <a:ext cx="230066" cy="215200"/>
            </a:xfrm>
            <a:custGeom>
              <a:avLst/>
              <a:gdLst/>
              <a:ahLst/>
              <a:cxnLst/>
              <a:rect l="0" t="0" r="0" b="0"/>
              <a:pathLst>
                <a:path w="230066" h="215200">
                  <a:moveTo>
                    <a:pt x="124780" y="76191"/>
                  </a:moveTo>
                  <a:lnTo>
                    <a:pt x="121660" y="33500"/>
                  </a:lnTo>
                  <a:lnTo>
                    <a:pt x="119191" y="23164"/>
                  </a:lnTo>
                  <a:lnTo>
                    <a:pt x="114035" y="15103"/>
                  </a:lnTo>
                  <a:lnTo>
                    <a:pt x="98947" y="3028"/>
                  </a:lnTo>
                  <a:lnTo>
                    <a:pt x="77424" y="0"/>
                  </a:lnTo>
                  <a:lnTo>
                    <a:pt x="54600" y="3724"/>
                  </a:lnTo>
                  <a:lnTo>
                    <a:pt x="36657" y="13178"/>
                  </a:lnTo>
                  <a:lnTo>
                    <a:pt x="24003" y="28298"/>
                  </a:lnTo>
                  <a:lnTo>
                    <a:pt x="6347" y="66601"/>
                  </a:lnTo>
                  <a:lnTo>
                    <a:pt x="0" y="123603"/>
                  </a:lnTo>
                  <a:lnTo>
                    <a:pt x="1240" y="165758"/>
                  </a:lnTo>
                  <a:lnTo>
                    <a:pt x="9822" y="189698"/>
                  </a:lnTo>
                  <a:lnTo>
                    <a:pt x="24554" y="205798"/>
                  </a:lnTo>
                  <a:lnTo>
                    <a:pt x="33396" y="211728"/>
                  </a:lnTo>
                  <a:lnTo>
                    <a:pt x="52579" y="215199"/>
                  </a:lnTo>
                  <a:lnTo>
                    <a:pt x="62608" y="214486"/>
                  </a:lnTo>
                  <a:lnTo>
                    <a:pt x="79990" y="207456"/>
                  </a:lnTo>
                  <a:lnTo>
                    <a:pt x="87901" y="202305"/>
                  </a:lnTo>
                  <a:lnTo>
                    <a:pt x="99810" y="187224"/>
                  </a:lnTo>
                  <a:lnTo>
                    <a:pt x="124436" y="125294"/>
                  </a:lnTo>
                  <a:lnTo>
                    <a:pt x="133161" y="71983"/>
                  </a:lnTo>
                  <a:lnTo>
                    <a:pt x="135046" y="68706"/>
                  </a:lnTo>
                  <a:lnTo>
                    <a:pt x="137473" y="72371"/>
                  </a:lnTo>
                  <a:lnTo>
                    <a:pt x="156555" y="129423"/>
                  </a:lnTo>
                  <a:lnTo>
                    <a:pt x="164639" y="148983"/>
                  </a:lnTo>
                  <a:lnTo>
                    <a:pt x="176030" y="165475"/>
                  </a:lnTo>
                  <a:lnTo>
                    <a:pt x="192011" y="177484"/>
                  </a:lnTo>
                  <a:lnTo>
                    <a:pt x="230065" y="192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800373" y="113707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11453" y="197100"/>
                  </a:lnTo>
                  <a:lnTo>
                    <a:pt x="18211" y="23816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37202" y="1221305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20449" y="8333"/>
                  </a:lnTo>
                  <a:lnTo>
                    <a:pt x="63781" y="18645"/>
                  </a:lnTo>
                  <a:lnTo>
                    <a:pt x="24297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158775" y="1137077"/>
              <a:ext cx="31153" cy="284271"/>
            </a:xfrm>
            <a:custGeom>
              <a:avLst/>
              <a:gdLst/>
              <a:ahLst/>
              <a:cxnLst/>
              <a:rect l="0" t="0" r="0" b="0"/>
              <a:pathLst>
                <a:path w="31153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0315" y="204694"/>
                  </a:lnTo>
                  <a:lnTo>
                    <a:pt x="24624" y="262439"/>
                  </a:lnTo>
                  <a:lnTo>
                    <a:pt x="3115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63585" y="126341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7014" y="14654"/>
                  </a:lnTo>
                  <a:lnTo>
                    <a:pt x="95634" y="28198"/>
                  </a:lnTo>
                  <a:lnTo>
                    <a:pt x="3661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63626" y="1126549"/>
              <a:ext cx="305328" cy="234152"/>
            </a:xfrm>
            <a:custGeom>
              <a:avLst/>
              <a:gdLst/>
              <a:ahLst/>
              <a:cxnLst/>
              <a:rect l="0" t="0" r="0" b="0"/>
              <a:pathLst>
                <a:path w="305328" h="234152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0963" y="165005"/>
                  </a:lnTo>
                  <a:lnTo>
                    <a:pt x="27918" y="197719"/>
                  </a:lnTo>
                  <a:lnTo>
                    <a:pt x="29141" y="196153"/>
                  </a:lnTo>
                  <a:lnTo>
                    <a:pt x="36692" y="160019"/>
                  </a:lnTo>
                  <a:lnTo>
                    <a:pt x="51686" y="132551"/>
                  </a:lnTo>
                  <a:lnTo>
                    <a:pt x="59024" y="129311"/>
                  </a:lnTo>
                  <a:lnTo>
                    <a:pt x="67426" y="129491"/>
                  </a:lnTo>
                  <a:lnTo>
                    <a:pt x="76536" y="131951"/>
                  </a:lnTo>
                  <a:lnTo>
                    <a:pt x="92898" y="147162"/>
                  </a:lnTo>
                  <a:lnTo>
                    <a:pt x="112144" y="182034"/>
                  </a:lnTo>
                  <a:lnTo>
                    <a:pt x="130538" y="234151"/>
                  </a:lnTo>
                  <a:lnTo>
                    <a:pt x="128987" y="229239"/>
                  </a:lnTo>
                  <a:lnTo>
                    <a:pt x="132715" y="206743"/>
                  </a:lnTo>
                  <a:lnTo>
                    <a:pt x="146818" y="183440"/>
                  </a:lnTo>
                  <a:lnTo>
                    <a:pt x="168588" y="171996"/>
                  </a:lnTo>
                  <a:lnTo>
                    <a:pt x="210609" y="162096"/>
                  </a:lnTo>
                  <a:lnTo>
                    <a:pt x="237494" y="157440"/>
                  </a:lnTo>
                  <a:lnTo>
                    <a:pt x="261141" y="147572"/>
                  </a:lnTo>
                  <a:lnTo>
                    <a:pt x="268851" y="139326"/>
                  </a:lnTo>
                  <a:lnTo>
                    <a:pt x="277417" y="117684"/>
                  </a:lnTo>
                  <a:lnTo>
                    <a:pt x="277362" y="107702"/>
                  </a:lnTo>
                  <a:lnTo>
                    <a:pt x="271061" y="90371"/>
                  </a:lnTo>
                  <a:lnTo>
                    <a:pt x="254223" y="77990"/>
                  </a:lnTo>
                  <a:lnTo>
                    <a:pt x="243182" y="73050"/>
                  </a:lnTo>
                  <a:lnTo>
                    <a:pt x="221555" y="70681"/>
                  </a:lnTo>
                  <a:lnTo>
                    <a:pt x="210874" y="71687"/>
                  </a:lnTo>
                  <a:lnTo>
                    <a:pt x="202584" y="75867"/>
                  </a:lnTo>
                  <a:lnTo>
                    <a:pt x="190253" y="89871"/>
                  </a:lnTo>
                  <a:lnTo>
                    <a:pt x="183993" y="110912"/>
                  </a:lnTo>
                  <a:lnTo>
                    <a:pt x="182381" y="135862"/>
                  </a:lnTo>
                  <a:lnTo>
                    <a:pt x="189220" y="175046"/>
                  </a:lnTo>
                  <a:lnTo>
                    <a:pt x="199521" y="198291"/>
                  </a:lnTo>
                  <a:lnTo>
                    <a:pt x="215018" y="214081"/>
                  </a:lnTo>
                  <a:lnTo>
                    <a:pt x="224064" y="219930"/>
                  </a:lnTo>
                  <a:lnTo>
                    <a:pt x="259152" y="228161"/>
                  </a:lnTo>
                  <a:lnTo>
                    <a:pt x="3053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90051" y="1223471"/>
              <a:ext cx="221100" cy="135459"/>
            </a:xfrm>
            <a:custGeom>
              <a:avLst/>
              <a:gdLst/>
              <a:ahLst/>
              <a:cxnLst/>
              <a:rect l="0" t="0" r="0" b="0"/>
              <a:pathLst>
                <a:path w="221100" h="135459">
                  <a:moveTo>
                    <a:pt x="0" y="39948"/>
                  </a:moveTo>
                  <a:lnTo>
                    <a:pt x="7236" y="67504"/>
                  </a:lnTo>
                  <a:lnTo>
                    <a:pt x="12998" y="120607"/>
                  </a:lnTo>
                  <a:lnTo>
                    <a:pt x="15684" y="132325"/>
                  </a:lnTo>
                  <a:lnTo>
                    <a:pt x="17475" y="135458"/>
                  </a:lnTo>
                  <a:lnTo>
                    <a:pt x="18669" y="132867"/>
                  </a:lnTo>
                  <a:lnTo>
                    <a:pt x="20848" y="69524"/>
                  </a:lnTo>
                  <a:lnTo>
                    <a:pt x="23304" y="44904"/>
                  </a:lnTo>
                  <a:lnTo>
                    <a:pt x="32194" y="26163"/>
                  </a:lnTo>
                  <a:lnTo>
                    <a:pt x="37841" y="22569"/>
                  </a:lnTo>
                  <a:lnTo>
                    <a:pt x="43945" y="22513"/>
                  </a:lnTo>
                  <a:lnTo>
                    <a:pt x="56966" y="28690"/>
                  </a:lnTo>
                  <a:lnTo>
                    <a:pt x="70552" y="39234"/>
                  </a:lnTo>
                  <a:lnTo>
                    <a:pt x="85765" y="63913"/>
                  </a:lnTo>
                  <a:lnTo>
                    <a:pt x="88763" y="65283"/>
                  </a:lnTo>
                  <a:lnTo>
                    <a:pt x="90761" y="61518"/>
                  </a:lnTo>
                  <a:lnTo>
                    <a:pt x="99557" y="27441"/>
                  </a:lnTo>
                  <a:lnTo>
                    <a:pt x="112098" y="10603"/>
                  </a:lnTo>
                  <a:lnTo>
                    <a:pt x="120356" y="2837"/>
                  </a:lnTo>
                  <a:lnTo>
                    <a:pt x="129370" y="0"/>
                  </a:lnTo>
                  <a:lnTo>
                    <a:pt x="148745" y="3086"/>
                  </a:lnTo>
                  <a:lnTo>
                    <a:pt x="173795" y="17978"/>
                  </a:lnTo>
                  <a:lnTo>
                    <a:pt x="185647" y="33693"/>
                  </a:lnTo>
                  <a:lnTo>
                    <a:pt x="210231" y="89846"/>
                  </a:lnTo>
                  <a:lnTo>
                    <a:pt x="221099" y="113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060651" y="1231834"/>
              <a:ext cx="114133" cy="125129"/>
            </a:xfrm>
            <a:custGeom>
              <a:avLst/>
              <a:gdLst/>
              <a:ahLst/>
              <a:cxnLst/>
              <a:rect l="0" t="0" r="0" b="0"/>
              <a:pathLst>
                <a:path w="114133" h="125129">
                  <a:moveTo>
                    <a:pt x="66312" y="21057"/>
                  </a:moveTo>
                  <a:lnTo>
                    <a:pt x="43956" y="21057"/>
                  </a:lnTo>
                  <a:lnTo>
                    <a:pt x="26740" y="27296"/>
                  </a:lnTo>
                  <a:lnTo>
                    <a:pt x="18874" y="32235"/>
                  </a:lnTo>
                  <a:lnTo>
                    <a:pt x="7014" y="47082"/>
                  </a:lnTo>
                  <a:lnTo>
                    <a:pt x="2214" y="55954"/>
                  </a:lnTo>
                  <a:lnTo>
                    <a:pt x="0" y="75171"/>
                  </a:lnTo>
                  <a:lnTo>
                    <a:pt x="4085" y="95410"/>
                  </a:lnTo>
                  <a:lnTo>
                    <a:pt x="13699" y="116104"/>
                  </a:lnTo>
                  <a:lnTo>
                    <a:pt x="21878" y="121856"/>
                  </a:lnTo>
                  <a:lnTo>
                    <a:pt x="43444" y="125128"/>
                  </a:lnTo>
                  <a:lnTo>
                    <a:pt x="76304" y="120393"/>
                  </a:lnTo>
                  <a:lnTo>
                    <a:pt x="102678" y="105992"/>
                  </a:lnTo>
                  <a:lnTo>
                    <a:pt x="108104" y="97567"/>
                  </a:lnTo>
                  <a:lnTo>
                    <a:pt x="114132" y="75728"/>
                  </a:lnTo>
                  <a:lnTo>
                    <a:pt x="111937" y="42715"/>
                  </a:lnTo>
                  <a:lnTo>
                    <a:pt x="100628" y="24443"/>
                  </a:lnTo>
                  <a:lnTo>
                    <a:pt x="80770" y="7242"/>
                  </a:lnTo>
                  <a:lnTo>
                    <a:pt x="663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226182" y="1210777"/>
              <a:ext cx="97985" cy="159857"/>
            </a:xfrm>
            <a:custGeom>
              <a:avLst/>
              <a:gdLst/>
              <a:ahLst/>
              <a:cxnLst/>
              <a:rect l="0" t="0" r="0" b="0"/>
              <a:pathLst>
                <a:path w="97985" h="159857">
                  <a:moveTo>
                    <a:pt x="6066" y="52642"/>
                  </a:moveTo>
                  <a:lnTo>
                    <a:pt x="2947" y="95334"/>
                  </a:lnTo>
                  <a:lnTo>
                    <a:pt x="0" y="116070"/>
                  </a:lnTo>
                  <a:lnTo>
                    <a:pt x="2590" y="136984"/>
                  </a:lnTo>
                  <a:lnTo>
                    <a:pt x="7259" y="145135"/>
                  </a:lnTo>
                  <a:lnTo>
                    <a:pt x="21804" y="157311"/>
                  </a:lnTo>
                  <a:lnTo>
                    <a:pt x="30596" y="159856"/>
                  </a:lnTo>
                  <a:lnTo>
                    <a:pt x="49724" y="159564"/>
                  </a:lnTo>
                  <a:lnTo>
                    <a:pt x="66803" y="149296"/>
                  </a:lnTo>
                  <a:lnTo>
                    <a:pt x="81023" y="133034"/>
                  </a:lnTo>
                  <a:lnTo>
                    <a:pt x="91243" y="114108"/>
                  </a:lnTo>
                  <a:lnTo>
                    <a:pt x="97984" y="78133"/>
                  </a:lnTo>
                  <a:lnTo>
                    <a:pt x="92116" y="24760"/>
                  </a:lnTo>
                  <a:lnTo>
                    <a:pt x="90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421761" y="108443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5244"/>
                  </a:lnTo>
                  <a:lnTo>
                    <a:pt x="12998" y="228462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369119" y="115813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5835" y="5589"/>
                  </a:lnTo>
                  <a:lnTo>
                    <a:pt x="3392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27046" y="1021264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8" y="147997"/>
                  </a:lnTo>
                  <a:lnTo>
                    <a:pt x="18669" y="200219"/>
                  </a:lnTo>
                  <a:lnTo>
                    <a:pt x="23469" y="249617"/>
                  </a:lnTo>
                  <a:lnTo>
                    <a:pt x="27978" y="270038"/>
                  </a:lnTo>
                  <a:lnTo>
                    <a:pt x="29181" y="268933"/>
                  </a:lnTo>
                  <a:lnTo>
                    <a:pt x="32439" y="215136"/>
                  </a:lnTo>
                  <a:lnTo>
                    <a:pt x="37034" y="191542"/>
                  </a:lnTo>
                  <a:lnTo>
                    <a:pt x="43407" y="185017"/>
                  </a:lnTo>
                  <a:lnTo>
                    <a:pt x="52335" y="181836"/>
                  </a:lnTo>
                  <a:lnTo>
                    <a:pt x="62966" y="180885"/>
                  </a:lnTo>
                  <a:lnTo>
                    <a:pt x="72393" y="183761"/>
                  </a:lnTo>
                  <a:lnTo>
                    <a:pt x="89107" y="196315"/>
                  </a:lnTo>
                  <a:lnTo>
                    <a:pt x="106081" y="223114"/>
                  </a:lnTo>
                  <a:lnTo>
                    <a:pt x="125985" y="282339"/>
                  </a:lnTo>
                  <a:lnTo>
                    <a:pt x="1368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729536" y="1163074"/>
              <a:ext cx="124338" cy="184574"/>
            </a:xfrm>
            <a:custGeom>
              <a:avLst/>
              <a:gdLst/>
              <a:ahLst/>
              <a:cxnLst/>
              <a:rect l="0" t="0" r="0" b="0"/>
              <a:pathLst>
                <a:path w="124338" h="184574">
                  <a:moveTo>
                    <a:pt x="102837" y="5589"/>
                  </a:moveTo>
                  <a:lnTo>
                    <a:pt x="86069" y="0"/>
                  </a:lnTo>
                  <a:lnTo>
                    <a:pt x="68478" y="3495"/>
                  </a:lnTo>
                  <a:lnTo>
                    <a:pt x="28590" y="24802"/>
                  </a:lnTo>
                  <a:lnTo>
                    <a:pt x="2979" y="50276"/>
                  </a:lnTo>
                  <a:lnTo>
                    <a:pt x="0" y="58777"/>
                  </a:lnTo>
                  <a:lnTo>
                    <a:pt x="354" y="66784"/>
                  </a:lnTo>
                  <a:lnTo>
                    <a:pt x="2929" y="74461"/>
                  </a:lnTo>
                  <a:lnTo>
                    <a:pt x="9326" y="79580"/>
                  </a:lnTo>
                  <a:lnTo>
                    <a:pt x="28911" y="85267"/>
                  </a:lnTo>
                  <a:lnTo>
                    <a:pt x="90083" y="95457"/>
                  </a:lnTo>
                  <a:lnTo>
                    <a:pt x="101353" y="100596"/>
                  </a:lnTo>
                  <a:lnTo>
                    <a:pt x="116995" y="115664"/>
                  </a:lnTo>
                  <a:lnTo>
                    <a:pt x="122804" y="124596"/>
                  </a:lnTo>
                  <a:lnTo>
                    <a:pt x="124337" y="132890"/>
                  </a:lnTo>
                  <a:lnTo>
                    <a:pt x="123020" y="140759"/>
                  </a:lnTo>
                  <a:lnTo>
                    <a:pt x="119802" y="148345"/>
                  </a:lnTo>
                  <a:lnTo>
                    <a:pt x="106867" y="159893"/>
                  </a:lnTo>
                  <a:lnTo>
                    <a:pt x="62207" y="179417"/>
                  </a:lnTo>
                  <a:lnTo>
                    <a:pt x="39666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51151" y="1215716"/>
              <a:ext cx="154935" cy="128570"/>
            </a:xfrm>
            <a:custGeom>
              <a:avLst/>
              <a:gdLst/>
              <a:ahLst/>
              <a:cxnLst/>
              <a:rect l="0" t="0" r="0" b="0"/>
              <a:pathLst>
                <a:path w="154935" h="128570">
                  <a:moveTo>
                    <a:pt x="107605" y="5589"/>
                  </a:moveTo>
                  <a:lnTo>
                    <a:pt x="90838" y="0"/>
                  </a:lnTo>
                  <a:lnTo>
                    <a:pt x="58053" y="2114"/>
                  </a:lnTo>
                  <a:lnTo>
                    <a:pt x="24293" y="15738"/>
                  </a:lnTo>
                  <a:lnTo>
                    <a:pt x="8966" y="31157"/>
                  </a:lnTo>
                  <a:lnTo>
                    <a:pt x="3241" y="40182"/>
                  </a:lnTo>
                  <a:lnTo>
                    <a:pt x="0" y="59568"/>
                  </a:lnTo>
                  <a:lnTo>
                    <a:pt x="3629" y="79883"/>
                  </a:lnTo>
                  <a:lnTo>
                    <a:pt x="13040" y="100610"/>
                  </a:lnTo>
                  <a:lnTo>
                    <a:pt x="28142" y="115281"/>
                  </a:lnTo>
                  <a:lnTo>
                    <a:pt x="47722" y="124531"/>
                  </a:lnTo>
                  <a:lnTo>
                    <a:pt x="85053" y="128569"/>
                  </a:lnTo>
                  <a:lnTo>
                    <a:pt x="112010" y="125368"/>
                  </a:lnTo>
                  <a:lnTo>
                    <a:pt x="133349" y="113806"/>
                  </a:lnTo>
                  <a:lnTo>
                    <a:pt x="142315" y="105810"/>
                  </a:lnTo>
                  <a:lnTo>
                    <a:pt x="152278" y="84447"/>
                  </a:lnTo>
                  <a:lnTo>
                    <a:pt x="154934" y="72199"/>
                  </a:lnTo>
                  <a:lnTo>
                    <a:pt x="154366" y="61694"/>
                  </a:lnTo>
                  <a:lnTo>
                    <a:pt x="147495" y="43783"/>
                  </a:lnTo>
                  <a:lnTo>
                    <a:pt x="128662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25061" y="1073906"/>
              <a:ext cx="91624" cy="305328"/>
            </a:xfrm>
            <a:custGeom>
              <a:avLst/>
              <a:gdLst/>
              <a:ahLst/>
              <a:cxnLst/>
              <a:rect l="0" t="0" r="0" b="0"/>
              <a:pathLst>
                <a:path w="91624" h="305328">
                  <a:moveTo>
                    <a:pt x="70565" y="305327"/>
                  </a:moveTo>
                  <a:lnTo>
                    <a:pt x="45372" y="251452"/>
                  </a:lnTo>
                  <a:lnTo>
                    <a:pt x="25322" y="194290"/>
                  </a:lnTo>
                  <a:lnTo>
                    <a:pt x="10979" y="141107"/>
                  </a:lnTo>
                  <a:lnTo>
                    <a:pt x="0" y="89355"/>
                  </a:lnTo>
                  <a:lnTo>
                    <a:pt x="599" y="59600"/>
                  </a:lnTo>
                  <a:lnTo>
                    <a:pt x="8664" y="34678"/>
                  </a:lnTo>
                  <a:lnTo>
                    <a:pt x="23167" y="18142"/>
                  </a:lnTo>
                  <a:lnTo>
                    <a:pt x="31947" y="12095"/>
                  </a:lnTo>
                  <a:lnTo>
                    <a:pt x="91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90342" y="118972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95668" y="1176418"/>
              <a:ext cx="94758" cy="135503"/>
            </a:xfrm>
            <a:custGeom>
              <a:avLst/>
              <a:gdLst/>
              <a:ahLst/>
              <a:cxnLst/>
              <a:rect l="0" t="0" r="0" b="0"/>
              <a:pathLst>
                <a:path w="94758" h="135503">
                  <a:moveTo>
                    <a:pt x="94757" y="13302"/>
                  </a:moveTo>
                  <a:lnTo>
                    <a:pt x="83578" y="2123"/>
                  </a:lnTo>
                  <a:lnTo>
                    <a:pt x="75606" y="0"/>
                  </a:lnTo>
                  <a:lnTo>
                    <a:pt x="54270" y="761"/>
                  </a:lnTo>
                  <a:lnTo>
                    <a:pt x="21539" y="13355"/>
                  </a:lnTo>
                  <a:lnTo>
                    <a:pt x="15529" y="21526"/>
                  </a:lnTo>
                  <a:lnTo>
                    <a:pt x="11971" y="43083"/>
                  </a:lnTo>
                  <a:lnTo>
                    <a:pt x="16170" y="51873"/>
                  </a:lnTo>
                  <a:lnTo>
                    <a:pt x="72871" y="90970"/>
                  </a:lnTo>
                  <a:lnTo>
                    <a:pt x="89319" y="104753"/>
                  </a:lnTo>
                  <a:lnTo>
                    <a:pt x="92301" y="111704"/>
                  </a:lnTo>
                  <a:lnTo>
                    <a:pt x="91950" y="118677"/>
                  </a:lnTo>
                  <a:lnTo>
                    <a:pt x="89376" y="125666"/>
                  </a:lnTo>
                  <a:lnTo>
                    <a:pt x="82981" y="130325"/>
                  </a:lnTo>
                  <a:lnTo>
                    <a:pt x="63397" y="135502"/>
                  </a:lnTo>
                  <a:lnTo>
                    <a:pt x="0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40497" y="1208004"/>
              <a:ext cx="110170" cy="104700"/>
            </a:xfrm>
            <a:custGeom>
              <a:avLst/>
              <a:gdLst/>
              <a:ahLst/>
              <a:cxnLst/>
              <a:rect l="0" t="0" r="0" b="0"/>
              <a:pathLst>
                <a:path w="110170" h="104700">
                  <a:moveTo>
                    <a:pt x="86798" y="13301"/>
                  </a:moveTo>
                  <a:lnTo>
                    <a:pt x="75620" y="2123"/>
                  </a:lnTo>
                  <a:lnTo>
                    <a:pt x="68817" y="0"/>
                  </a:lnTo>
                  <a:lnTo>
                    <a:pt x="51901" y="760"/>
                  </a:lnTo>
                  <a:lnTo>
                    <a:pt x="22646" y="13355"/>
                  </a:lnTo>
                  <a:lnTo>
                    <a:pt x="8373" y="31652"/>
                  </a:lnTo>
                  <a:lnTo>
                    <a:pt x="2929" y="43083"/>
                  </a:lnTo>
                  <a:lnTo>
                    <a:pt x="0" y="65142"/>
                  </a:lnTo>
                  <a:lnTo>
                    <a:pt x="857" y="75938"/>
                  </a:lnTo>
                  <a:lnTo>
                    <a:pt x="4937" y="84305"/>
                  </a:lnTo>
                  <a:lnTo>
                    <a:pt x="18830" y="96721"/>
                  </a:lnTo>
                  <a:lnTo>
                    <a:pt x="39823" y="103019"/>
                  </a:lnTo>
                  <a:lnTo>
                    <a:pt x="51972" y="104699"/>
                  </a:lnTo>
                  <a:lnTo>
                    <a:pt x="74829" y="100326"/>
                  </a:lnTo>
                  <a:lnTo>
                    <a:pt x="85838" y="95884"/>
                  </a:lnTo>
                  <a:lnTo>
                    <a:pt x="101189" y="81590"/>
                  </a:lnTo>
                  <a:lnTo>
                    <a:pt x="106920" y="72865"/>
                  </a:lnTo>
                  <a:lnTo>
                    <a:pt x="110169" y="53812"/>
                  </a:lnTo>
                  <a:lnTo>
                    <a:pt x="109398" y="43818"/>
                  </a:lnTo>
                  <a:lnTo>
                    <a:pt x="106544" y="3598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792325" y="1173601"/>
              <a:ext cx="324526" cy="145509"/>
            </a:xfrm>
            <a:custGeom>
              <a:avLst/>
              <a:gdLst/>
              <a:ahLst/>
              <a:cxnLst/>
              <a:rect l="0" t="0" r="0" b="0"/>
              <a:pathLst>
                <a:path w="324526" h="145509">
                  <a:moveTo>
                    <a:pt x="8669" y="89818"/>
                  </a:moveTo>
                  <a:lnTo>
                    <a:pt x="17003" y="127296"/>
                  </a:lnTo>
                  <a:lnTo>
                    <a:pt x="17052" y="143910"/>
                  </a:lnTo>
                  <a:lnTo>
                    <a:pt x="15428" y="143427"/>
                  </a:lnTo>
                  <a:lnTo>
                    <a:pt x="4415" y="117435"/>
                  </a:lnTo>
                  <a:lnTo>
                    <a:pt x="0" y="83053"/>
                  </a:lnTo>
                  <a:lnTo>
                    <a:pt x="5206" y="63025"/>
                  </a:lnTo>
                  <a:lnTo>
                    <a:pt x="9870" y="54409"/>
                  </a:lnTo>
                  <a:lnTo>
                    <a:pt x="16489" y="49834"/>
                  </a:lnTo>
                  <a:lnTo>
                    <a:pt x="33202" y="47871"/>
                  </a:lnTo>
                  <a:lnTo>
                    <a:pt x="41402" y="51325"/>
                  </a:lnTo>
                  <a:lnTo>
                    <a:pt x="56753" y="64521"/>
                  </a:lnTo>
                  <a:lnTo>
                    <a:pt x="72959" y="91682"/>
                  </a:lnTo>
                  <a:lnTo>
                    <a:pt x="76096" y="93400"/>
                  </a:lnTo>
                  <a:lnTo>
                    <a:pt x="78187" y="89866"/>
                  </a:lnTo>
                  <a:lnTo>
                    <a:pt x="82850" y="74632"/>
                  </a:lnTo>
                  <a:lnTo>
                    <a:pt x="92721" y="56163"/>
                  </a:lnTo>
                  <a:lnTo>
                    <a:pt x="99799" y="51003"/>
                  </a:lnTo>
                  <a:lnTo>
                    <a:pt x="108027" y="48734"/>
                  </a:lnTo>
                  <a:lnTo>
                    <a:pt x="117022" y="48391"/>
                  </a:lnTo>
                  <a:lnTo>
                    <a:pt x="133255" y="54248"/>
                  </a:lnTo>
                  <a:lnTo>
                    <a:pt x="140859" y="59086"/>
                  </a:lnTo>
                  <a:lnTo>
                    <a:pt x="152428" y="73820"/>
                  </a:lnTo>
                  <a:lnTo>
                    <a:pt x="173137" y="122287"/>
                  </a:lnTo>
                  <a:lnTo>
                    <a:pt x="176806" y="121992"/>
                  </a:lnTo>
                  <a:lnTo>
                    <a:pt x="196690" y="101893"/>
                  </a:lnTo>
                  <a:lnTo>
                    <a:pt x="227506" y="87807"/>
                  </a:lnTo>
                  <a:lnTo>
                    <a:pt x="287326" y="74172"/>
                  </a:lnTo>
                  <a:lnTo>
                    <a:pt x="296216" y="68859"/>
                  </a:lnTo>
                  <a:lnTo>
                    <a:pt x="300973" y="60638"/>
                  </a:lnTo>
                  <a:lnTo>
                    <a:pt x="303139" y="39024"/>
                  </a:lnTo>
                  <a:lnTo>
                    <a:pt x="297082" y="20060"/>
                  </a:lnTo>
                  <a:lnTo>
                    <a:pt x="292192" y="11727"/>
                  </a:lnTo>
                  <a:lnTo>
                    <a:pt x="284252" y="6172"/>
                  </a:lnTo>
                  <a:lnTo>
                    <a:pt x="262952" y="0"/>
                  </a:lnTo>
                  <a:lnTo>
                    <a:pt x="241007" y="3495"/>
                  </a:lnTo>
                  <a:lnTo>
                    <a:pt x="230242" y="7703"/>
                  </a:lnTo>
                  <a:lnTo>
                    <a:pt x="215161" y="21737"/>
                  </a:lnTo>
                  <a:lnTo>
                    <a:pt x="209501" y="30393"/>
                  </a:lnTo>
                  <a:lnTo>
                    <a:pt x="201536" y="64932"/>
                  </a:lnTo>
                  <a:lnTo>
                    <a:pt x="205912" y="88116"/>
                  </a:lnTo>
                  <a:lnTo>
                    <a:pt x="221530" y="117780"/>
                  </a:lnTo>
                  <a:lnTo>
                    <a:pt x="235465" y="132661"/>
                  </a:lnTo>
                  <a:lnTo>
                    <a:pt x="253357" y="143175"/>
                  </a:lnTo>
                  <a:lnTo>
                    <a:pt x="273007" y="145508"/>
                  </a:lnTo>
                  <a:lnTo>
                    <a:pt x="300681" y="140244"/>
                  </a:lnTo>
                  <a:lnTo>
                    <a:pt x="324525" y="131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274777" y="1189720"/>
              <a:ext cx="73701" cy="133221"/>
            </a:xfrm>
            <a:custGeom>
              <a:avLst/>
              <a:gdLst/>
              <a:ahLst/>
              <a:cxnLst/>
              <a:rect l="0" t="0" r="0" b="0"/>
              <a:pathLst>
                <a:path w="73701" h="133221">
                  <a:moveTo>
                    <a:pt x="0" y="52642"/>
                  </a:moveTo>
                  <a:lnTo>
                    <a:pt x="28681" y="114900"/>
                  </a:lnTo>
                  <a:lnTo>
                    <a:pt x="42163" y="133220"/>
                  </a:lnTo>
                  <a:lnTo>
                    <a:pt x="20957" y="79662"/>
                  </a:lnTo>
                  <a:lnTo>
                    <a:pt x="16333" y="55292"/>
                  </a:lnTo>
                  <a:lnTo>
                    <a:pt x="18178" y="32763"/>
                  </a:lnTo>
                  <a:lnTo>
                    <a:pt x="26016" y="14171"/>
                  </a:lnTo>
                  <a:lnTo>
                    <a:pt x="31382" y="5938"/>
                  </a:lnTo>
                  <a:lnTo>
                    <a:pt x="38469" y="161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422176" y="1210777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9065" y="58617"/>
                  </a:lnTo>
                  <a:lnTo>
                    <a:pt x="18644" y="102045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422176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495875" y="1183915"/>
              <a:ext cx="242157" cy="132148"/>
            </a:xfrm>
            <a:custGeom>
              <a:avLst/>
              <a:gdLst/>
              <a:ahLst/>
              <a:cxnLst/>
              <a:rect l="0" t="0" r="0" b="0"/>
              <a:pathLst>
                <a:path w="242157" h="132148">
                  <a:moveTo>
                    <a:pt x="0" y="26862"/>
                  </a:moveTo>
                  <a:lnTo>
                    <a:pt x="9576" y="50908"/>
                  </a:lnTo>
                  <a:lnTo>
                    <a:pt x="44665" y="108864"/>
                  </a:lnTo>
                  <a:lnTo>
                    <a:pt x="50834" y="116625"/>
                  </a:lnTo>
                  <a:lnTo>
                    <a:pt x="54946" y="115950"/>
                  </a:lnTo>
                  <a:lnTo>
                    <a:pt x="57688" y="109650"/>
                  </a:lnTo>
                  <a:lnTo>
                    <a:pt x="64789" y="52192"/>
                  </a:lnTo>
                  <a:lnTo>
                    <a:pt x="74029" y="33830"/>
                  </a:lnTo>
                  <a:lnTo>
                    <a:pt x="82108" y="27998"/>
                  </a:lnTo>
                  <a:lnTo>
                    <a:pt x="103563" y="21518"/>
                  </a:lnTo>
                  <a:lnTo>
                    <a:pt x="113496" y="22129"/>
                  </a:lnTo>
                  <a:lnTo>
                    <a:pt x="130771" y="29048"/>
                  </a:lnTo>
                  <a:lnTo>
                    <a:pt x="180837" y="60377"/>
                  </a:lnTo>
                  <a:lnTo>
                    <a:pt x="200865" y="62035"/>
                  </a:lnTo>
                  <a:lnTo>
                    <a:pt x="211119" y="60839"/>
                  </a:lnTo>
                  <a:lnTo>
                    <a:pt x="217955" y="55362"/>
                  </a:lnTo>
                  <a:lnTo>
                    <a:pt x="225550" y="36799"/>
                  </a:lnTo>
                  <a:lnTo>
                    <a:pt x="225237" y="27637"/>
                  </a:lnTo>
                  <a:lnTo>
                    <a:pt x="218649" y="11219"/>
                  </a:lnTo>
                  <a:lnTo>
                    <a:pt x="211277" y="5905"/>
                  </a:lnTo>
                  <a:lnTo>
                    <a:pt x="190607" y="0"/>
                  </a:lnTo>
                  <a:lnTo>
                    <a:pt x="180884" y="765"/>
                  </a:lnTo>
                  <a:lnTo>
                    <a:pt x="163841" y="7854"/>
                  </a:lnTo>
                  <a:lnTo>
                    <a:pt x="141092" y="24999"/>
                  </a:lnTo>
                  <a:lnTo>
                    <a:pt x="137346" y="32639"/>
                  </a:lnTo>
                  <a:lnTo>
                    <a:pt x="136302" y="50486"/>
                  </a:lnTo>
                  <a:lnTo>
                    <a:pt x="147881" y="80265"/>
                  </a:lnTo>
                  <a:lnTo>
                    <a:pt x="166129" y="105726"/>
                  </a:lnTo>
                  <a:lnTo>
                    <a:pt x="191943" y="122499"/>
                  </a:lnTo>
                  <a:lnTo>
                    <a:pt x="242156" y="132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87060" y="1198366"/>
              <a:ext cx="87842" cy="122439"/>
            </a:xfrm>
            <a:custGeom>
              <a:avLst/>
              <a:gdLst/>
              <a:ahLst/>
              <a:cxnLst/>
              <a:rect l="0" t="0" r="0" b="0"/>
              <a:pathLst>
                <a:path w="87842" h="122439">
                  <a:moveTo>
                    <a:pt x="14142" y="75582"/>
                  </a:moveTo>
                  <a:lnTo>
                    <a:pt x="29761" y="122438"/>
                  </a:lnTo>
                  <a:lnTo>
                    <a:pt x="13618" y="65677"/>
                  </a:lnTo>
                  <a:lnTo>
                    <a:pt x="0" y="23062"/>
                  </a:lnTo>
                  <a:lnTo>
                    <a:pt x="1205" y="14833"/>
                  </a:lnTo>
                  <a:lnTo>
                    <a:pt x="5517" y="8176"/>
                  </a:lnTo>
                  <a:lnTo>
                    <a:pt x="11901" y="2569"/>
                  </a:lnTo>
                  <a:lnTo>
                    <a:pt x="20837" y="0"/>
                  </a:lnTo>
                  <a:lnTo>
                    <a:pt x="62562" y="1164"/>
                  </a:lnTo>
                  <a:lnTo>
                    <a:pt x="87841" y="1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952251" y="1200248"/>
              <a:ext cx="89428" cy="111733"/>
            </a:xfrm>
            <a:custGeom>
              <a:avLst/>
              <a:gdLst/>
              <a:ahLst/>
              <a:cxnLst/>
              <a:rect l="0" t="0" r="0" b="0"/>
              <a:pathLst>
                <a:path w="89428" h="111733">
                  <a:moveTo>
                    <a:pt x="80578" y="0"/>
                  </a:moveTo>
                  <a:lnTo>
                    <a:pt x="37886" y="3120"/>
                  </a:lnTo>
                  <a:lnTo>
                    <a:pt x="18320" y="9576"/>
                  </a:lnTo>
                  <a:lnTo>
                    <a:pt x="1825" y="20244"/>
                  </a:lnTo>
                  <a:lnTo>
                    <a:pt x="0" y="26364"/>
                  </a:lnTo>
                  <a:lnTo>
                    <a:pt x="2292" y="32784"/>
                  </a:lnTo>
                  <a:lnTo>
                    <a:pt x="7330" y="39404"/>
                  </a:lnTo>
                  <a:lnTo>
                    <a:pt x="25407" y="46759"/>
                  </a:lnTo>
                  <a:lnTo>
                    <a:pt x="46699" y="52367"/>
                  </a:lnTo>
                  <a:lnTo>
                    <a:pt x="79431" y="75032"/>
                  </a:lnTo>
                  <a:lnTo>
                    <a:pt x="86833" y="81607"/>
                  </a:lnTo>
                  <a:lnTo>
                    <a:pt x="89427" y="88330"/>
                  </a:lnTo>
                  <a:lnTo>
                    <a:pt x="88817" y="95151"/>
                  </a:lnTo>
                  <a:lnTo>
                    <a:pt x="86071" y="102039"/>
                  </a:lnTo>
                  <a:lnTo>
                    <a:pt x="79561" y="106630"/>
                  </a:lnTo>
                  <a:lnTo>
                    <a:pt x="59849" y="111732"/>
                  </a:lnTo>
                  <a:lnTo>
                    <a:pt x="38610" y="107761"/>
                  </a:lnTo>
                  <a:lnTo>
                    <a:pt x="687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394003" y="926507"/>
            <a:ext cx="856739" cy="589597"/>
            <a:chOff x="6394003" y="926507"/>
            <a:chExt cx="856739" cy="589597"/>
          </a:xfrm>
        </p:grpSpPr>
        <p:sp>
          <p:nvSpPr>
            <p:cNvPr id="171" name="Freeform 170"/>
            <p:cNvSpPr/>
            <p:nvPr/>
          </p:nvSpPr>
          <p:spPr>
            <a:xfrm>
              <a:off x="6394003" y="937036"/>
              <a:ext cx="165251" cy="526426"/>
            </a:xfrm>
            <a:custGeom>
              <a:avLst/>
              <a:gdLst/>
              <a:ahLst/>
              <a:cxnLst/>
              <a:rect l="0" t="0" r="0" b="0"/>
              <a:pathLst>
                <a:path w="165251" h="526426">
                  <a:moveTo>
                    <a:pt x="165250" y="0"/>
                  </a:moveTo>
                  <a:lnTo>
                    <a:pt x="107685" y="56395"/>
                  </a:lnTo>
                  <a:lnTo>
                    <a:pt x="64907" y="96868"/>
                  </a:lnTo>
                  <a:lnTo>
                    <a:pt x="31688" y="156010"/>
                  </a:lnTo>
                  <a:lnTo>
                    <a:pt x="11268" y="218723"/>
                  </a:lnTo>
                  <a:lnTo>
                    <a:pt x="0" y="273965"/>
                  </a:lnTo>
                  <a:lnTo>
                    <a:pt x="864" y="312802"/>
                  </a:lnTo>
                  <a:lnTo>
                    <a:pt x="6047" y="362955"/>
                  </a:lnTo>
                  <a:lnTo>
                    <a:pt x="23882" y="416752"/>
                  </a:lnTo>
                  <a:lnTo>
                    <a:pt x="44335" y="450255"/>
                  </a:lnTo>
                  <a:lnTo>
                    <a:pt x="95320" y="496654"/>
                  </a:lnTo>
                  <a:lnTo>
                    <a:pt x="156112" y="523000"/>
                  </a:lnTo>
                  <a:lnTo>
                    <a:pt x="16525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571632" y="1075370"/>
              <a:ext cx="177136" cy="233885"/>
            </a:xfrm>
            <a:custGeom>
              <a:avLst/>
              <a:gdLst/>
              <a:ahLst/>
              <a:cxnLst/>
              <a:rect l="0" t="0" r="0" b="0"/>
              <a:pathLst>
                <a:path w="177136" h="233885">
                  <a:moveTo>
                    <a:pt x="124492" y="9065"/>
                  </a:moveTo>
                  <a:lnTo>
                    <a:pt x="87014" y="732"/>
                  </a:lnTo>
                  <a:lnTo>
                    <a:pt x="74940" y="0"/>
                  </a:lnTo>
                  <a:lnTo>
                    <a:pt x="55285" y="5426"/>
                  </a:lnTo>
                  <a:lnTo>
                    <a:pt x="23604" y="27973"/>
                  </a:lnTo>
                  <a:lnTo>
                    <a:pt x="7512" y="53662"/>
                  </a:lnTo>
                  <a:lnTo>
                    <a:pt x="0" y="102189"/>
                  </a:lnTo>
                  <a:lnTo>
                    <a:pt x="1038" y="141812"/>
                  </a:lnTo>
                  <a:lnTo>
                    <a:pt x="21164" y="187235"/>
                  </a:lnTo>
                  <a:lnTo>
                    <a:pt x="35284" y="206405"/>
                  </a:lnTo>
                  <a:lnTo>
                    <a:pt x="53258" y="218824"/>
                  </a:lnTo>
                  <a:lnTo>
                    <a:pt x="88698" y="232393"/>
                  </a:lnTo>
                  <a:lnTo>
                    <a:pt x="112093" y="233884"/>
                  </a:lnTo>
                  <a:lnTo>
                    <a:pt x="167612" y="222157"/>
                  </a:lnTo>
                  <a:lnTo>
                    <a:pt x="177135" y="219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45573" y="1053283"/>
              <a:ext cx="200963" cy="255351"/>
            </a:xfrm>
            <a:custGeom>
              <a:avLst/>
              <a:gdLst/>
              <a:ahLst/>
              <a:cxnLst/>
              <a:rect l="0" t="0" r="0" b="0"/>
              <a:pathLst>
                <a:path w="200963" h="255351">
                  <a:moveTo>
                    <a:pt x="166406" y="10095"/>
                  </a:moveTo>
                  <a:lnTo>
                    <a:pt x="117475" y="1762"/>
                  </a:lnTo>
                  <a:lnTo>
                    <a:pt x="58345" y="0"/>
                  </a:lnTo>
                  <a:lnTo>
                    <a:pt x="21303" y="5284"/>
                  </a:lnTo>
                  <a:lnTo>
                    <a:pt x="13519" y="11567"/>
                  </a:lnTo>
                  <a:lnTo>
                    <a:pt x="4870" y="31026"/>
                  </a:lnTo>
                  <a:lnTo>
                    <a:pt x="0" y="68289"/>
                  </a:lnTo>
                  <a:lnTo>
                    <a:pt x="4147" y="103377"/>
                  </a:lnTo>
                  <a:lnTo>
                    <a:pt x="7931" y="107378"/>
                  </a:lnTo>
                  <a:lnTo>
                    <a:pt x="12792" y="106536"/>
                  </a:lnTo>
                  <a:lnTo>
                    <a:pt x="33934" y="94822"/>
                  </a:lnTo>
                  <a:lnTo>
                    <a:pt x="42996" y="91146"/>
                  </a:lnTo>
                  <a:lnTo>
                    <a:pt x="65543" y="90181"/>
                  </a:lnTo>
                  <a:lnTo>
                    <a:pt x="89993" y="94822"/>
                  </a:lnTo>
                  <a:lnTo>
                    <a:pt x="144992" y="123389"/>
                  </a:lnTo>
                  <a:lnTo>
                    <a:pt x="171239" y="149338"/>
                  </a:lnTo>
                  <a:lnTo>
                    <a:pt x="196780" y="199920"/>
                  </a:lnTo>
                  <a:lnTo>
                    <a:pt x="200693" y="210345"/>
                  </a:lnTo>
                  <a:lnTo>
                    <a:pt x="200962" y="219634"/>
                  </a:lnTo>
                  <a:lnTo>
                    <a:pt x="195022" y="236194"/>
                  </a:lnTo>
                  <a:lnTo>
                    <a:pt x="181464" y="248234"/>
                  </a:lnTo>
                  <a:lnTo>
                    <a:pt x="172935" y="253082"/>
                  </a:lnTo>
                  <a:lnTo>
                    <a:pt x="154100" y="255350"/>
                  </a:lnTo>
                  <a:lnTo>
                    <a:pt x="104171" y="244253"/>
                  </a:lnTo>
                  <a:lnTo>
                    <a:pt x="71649" y="231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064622" y="926507"/>
              <a:ext cx="186120" cy="589597"/>
            </a:xfrm>
            <a:custGeom>
              <a:avLst/>
              <a:gdLst/>
              <a:ahLst/>
              <a:cxnLst/>
              <a:rect l="0" t="0" r="0" b="0"/>
              <a:pathLst>
                <a:path w="186120" h="589597">
                  <a:moveTo>
                    <a:pt x="42113" y="0"/>
                  </a:moveTo>
                  <a:lnTo>
                    <a:pt x="105448" y="63334"/>
                  </a:lnTo>
                  <a:lnTo>
                    <a:pt x="140401" y="107863"/>
                  </a:lnTo>
                  <a:lnTo>
                    <a:pt x="165340" y="162250"/>
                  </a:lnTo>
                  <a:lnTo>
                    <a:pt x="178061" y="211851"/>
                  </a:lnTo>
                  <a:lnTo>
                    <a:pt x="186119" y="260473"/>
                  </a:lnTo>
                  <a:lnTo>
                    <a:pt x="185388" y="301395"/>
                  </a:lnTo>
                  <a:lnTo>
                    <a:pt x="171422" y="364687"/>
                  </a:lnTo>
                  <a:lnTo>
                    <a:pt x="154700" y="409859"/>
                  </a:lnTo>
                  <a:lnTo>
                    <a:pt x="115172" y="463155"/>
                  </a:lnTo>
                  <a:lnTo>
                    <a:pt x="62036" y="52641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853836" y="2547896"/>
            <a:ext cx="901538" cy="652768"/>
            <a:chOff x="4853836" y="2547896"/>
            <a:chExt cx="901538" cy="652768"/>
          </a:xfrm>
        </p:grpSpPr>
        <p:sp>
          <p:nvSpPr>
            <p:cNvPr id="176" name="Freeform 175"/>
            <p:cNvSpPr/>
            <p:nvPr/>
          </p:nvSpPr>
          <p:spPr>
            <a:xfrm>
              <a:off x="4853836" y="2568953"/>
              <a:ext cx="178786" cy="589597"/>
            </a:xfrm>
            <a:custGeom>
              <a:avLst/>
              <a:gdLst/>
              <a:ahLst/>
              <a:cxnLst/>
              <a:rect l="0" t="0" r="0" b="0"/>
              <a:pathLst>
                <a:path w="178786" h="589597">
                  <a:moveTo>
                    <a:pt x="178785" y="0"/>
                  </a:moveTo>
                  <a:lnTo>
                    <a:pt x="154739" y="9575"/>
                  </a:lnTo>
                  <a:lnTo>
                    <a:pt x="133316" y="27534"/>
                  </a:lnTo>
                  <a:lnTo>
                    <a:pt x="84038" y="86802"/>
                  </a:lnTo>
                  <a:lnTo>
                    <a:pt x="48935" y="145615"/>
                  </a:lnTo>
                  <a:lnTo>
                    <a:pt x="19428" y="208717"/>
                  </a:lnTo>
                  <a:lnTo>
                    <a:pt x="4891" y="260724"/>
                  </a:lnTo>
                  <a:lnTo>
                    <a:pt x="807" y="316056"/>
                  </a:lnTo>
                  <a:lnTo>
                    <a:pt x="0" y="372047"/>
                  </a:lnTo>
                  <a:lnTo>
                    <a:pt x="8245" y="426997"/>
                  </a:lnTo>
                  <a:lnTo>
                    <a:pt x="24555" y="483696"/>
                  </a:lnTo>
                  <a:lnTo>
                    <a:pt x="46848" y="525134"/>
                  </a:lnTo>
                  <a:lnTo>
                    <a:pt x="80707" y="564397"/>
                  </a:lnTo>
                  <a:lnTo>
                    <a:pt x="107221" y="580310"/>
                  </a:lnTo>
                  <a:lnTo>
                    <a:pt x="16825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100375" y="2684766"/>
              <a:ext cx="184932" cy="409842"/>
            </a:xfrm>
            <a:custGeom>
              <a:avLst/>
              <a:gdLst/>
              <a:ahLst/>
              <a:cxnLst/>
              <a:rect l="0" t="0" r="0" b="0"/>
              <a:pathLst>
                <a:path w="184932" h="409842">
                  <a:moveTo>
                    <a:pt x="16475" y="178985"/>
                  </a:moveTo>
                  <a:lnTo>
                    <a:pt x="16475" y="237602"/>
                  </a:lnTo>
                  <a:lnTo>
                    <a:pt x="24880" y="291776"/>
                  </a:lnTo>
                  <a:lnTo>
                    <a:pt x="34686" y="347537"/>
                  </a:lnTo>
                  <a:lnTo>
                    <a:pt x="43223" y="409455"/>
                  </a:lnTo>
                  <a:lnTo>
                    <a:pt x="42495" y="409841"/>
                  </a:lnTo>
                  <a:lnTo>
                    <a:pt x="26514" y="355129"/>
                  </a:lnTo>
                  <a:lnTo>
                    <a:pt x="12868" y="301256"/>
                  </a:lnTo>
                  <a:lnTo>
                    <a:pt x="7313" y="238319"/>
                  </a:lnTo>
                  <a:lnTo>
                    <a:pt x="3096" y="179613"/>
                  </a:lnTo>
                  <a:lnTo>
                    <a:pt x="0" y="151188"/>
                  </a:lnTo>
                  <a:lnTo>
                    <a:pt x="6004" y="110047"/>
                  </a:lnTo>
                  <a:lnTo>
                    <a:pt x="16110" y="86345"/>
                  </a:lnTo>
                  <a:lnTo>
                    <a:pt x="40543" y="58859"/>
                  </a:lnTo>
                  <a:lnTo>
                    <a:pt x="80240" y="37017"/>
                  </a:lnTo>
                  <a:lnTo>
                    <a:pt x="142868" y="14207"/>
                  </a:lnTo>
                  <a:lnTo>
                    <a:pt x="184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137906" y="289533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4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371534" y="2726880"/>
              <a:ext cx="211852" cy="333512"/>
            </a:xfrm>
            <a:custGeom>
              <a:avLst/>
              <a:gdLst/>
              <a:ahLst/>
              <a:cxnLst/>
              <a:rect l="0" t="0" r="0" b="0"/>
              <a:pathLst>
                <a:path w="211852" h="333512">
                  <a:moveTo>
                    <a:pt x="145399" y="0"/>
                  </a:moveTo>
                  <a:lnTo>
                    <a:pt x="107920" y="8334"/>
                  </a:lnTo>
                  <a:lnTo>
                    <a:pt x="56497" y="10095"/>
                  </a:lnTo>
                  <a:lnTo>
                    <a:pt x="20791" y="15990"/>
                  </a:lnTo>
                  <a:lnTo>
                    <a:pt x="13194" y="22358"/>
                  </a:lnTo>
                  <a:lnTo>
                    <a:pt x="4752" y="41913"/>
                  </a:lnTo>
                  <a:lnTo>
                    <a:pt x="0" y="79229"/>
                  </a:lnTo>
                  <a:lnTo>
                    <a:pt x="9716" y="136212"/>
                  </a:lnTo>
                  <a:lnTo>
                    <a:pt x="12829" y="146960"/>
                  </a:lnTo>
                  <a:lnTo>
                    <a:pt x="17245" y="151786"/>
                  </a:lnTo>
                  <a:lnTo>
                    <a:pt x="22528" y="152664"/>
                  </a:lnTo>
                  <a:lnTo>
                    <a:pt x="34637" y="147399"/>
                  </a:lnTo>
                  <a:lnTo>
                    <a:pt x="47818" y="137261"/>
                  </a:lnTo>
                  <a:lnTo>
                    <a:pt x="67714" y="131195"/>
                  </a:lnTo>
                  <a:lnTo>
                    <a:pt x="90985" y="129669"/>
                  </a:lnTo>
                  <a:lnTo>
                    <a:pt x="123817" y="136557"/>
                  </a:lnTo>
                  <a:lnTo>
                    <a:pt x="145165" y="146870"/>
                  </a:lnTo>
                  <a:lnTo>
                    <a:pt x="171326" y="171419"/>
                  </a:lnTo>
                  <a:lnTo>
                    <a:pt x="199956" y="212325"/>
                  </a:lnTo>
                  <a:lnTo>
                    <a:pt x="209810" y="237477"/>
                  </a:lnTo>
                  <a:lnTo>
                    <a:pt x="211851" y="261133"/>
                  </a:lnTo>
                  <a:lnTo>
                    <a:pt x="207688" y="283345"/>
                  </a:lnTo>
                  <a:lnTo>
                    <a:pt x="198039" y="304916"/>
                  </a:lnTo>
                  <a:lnTo>
                    <a:pt x="182832" y="319962"/>
                  </a:lnTo>
                  <a:lnTo>
                    <a:pt x="163206" y="329379"/>
                  </a:lnTo>
                  <a:lnTo>
                    <a:pt x="127018" y="333511"/>
                  </a:lnTo>
                  <a:lnTo>
                    <a:pt x="82756" y="328138"/>
                  </a:lnTo>
                  <a:lnTo>
                    <a:pt x="5064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580103" y="2547896"/>
              <a:ext cx="175271" cy="652768"/>
            </a:xfrm>
            <a:custGeom>
              <a:avLst/>
              <a:gdLst/>
              <a:ahLst/>
              <a:cxnLst/>
              <a:rect l="0" t="0" r="0" b="0"/>
              <a:pathLst>
                <a:path w="175271" h="652768">
                  <a:moveTo>
                    <a:pt x="0" y="0"/>
                  </a:moveTo>
                  <a:lnTo>
                    <a:pt x="58564" y="49498"/>
                  </a:lnTo>
                  <a:lnTo>
                    <a:pt x="101680" y="105933"/>
                  </a:lnTo>
                  <a:lnTo>
                    <a:pt x="138292" y="168513"/>
                  </a:lnTo>
                  <a:lnTo>
                    <a:pt x="157653" y="224225"/>
                  </a:lnTo>
                  <a:lnTo>
                    <a:pt x="166322" y="277868"/>
                  </a:lnTo>
                  <a:lnTo>
                    <a:pt x="175270" y="333524"/>
                  </a:lnTo>
                  <a:lnTo>
                    <a:pt x="175131" y="392698"/>
                  </a:lnTo>
                  <a:lnTo>
                    <a:pt x="164185" y="449187"/>
                  </a:lnTo>
                  <a:lnTo>
                    <a:pt x="135846" y="508021"/>
                  </a:lnTo>
                  <a:lnTo>
                    <a:pt x="101641" y="567502"/>
                  </a:lnTo>
                  <a:lnTo>
                    <a:pt x="68055" y="629279"/>
                  </a:lnTo>
                  <a:lnTo>
                    <a:pt x="52643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2299762" y="3505989"/>
            <a:ext cx="4680633" cy="527431"/>
            <a:chOff x="2299762" y="3505989"/>
            <a:chExt cx="4680633" cy="527431"/>
          </a:xfrm>
        </p:grpSpPr>
        <p:sp>
          <p:nvSpPr>
            <p:cNvPr id="182" name="Freeform 181"/>
            <p:cNvSpPr/>
            <p:nvPr/>
          </p:nvSpPr>
          <p:spPr>
            <a:xfrm>
              <a:off x="2299762" y="3651267"/>
              <a:ext cx="174436" cy="382153"/>
            </a:xfrm>
            <a:custGeom>
              <a:avLst/>
              <a:gdLst/>
              <a:ahLst/>
              <a:cxnLst/>
              <a:rect l="0" t="0" r="0" b="0"/>
              <a:pathLst>
                <a:path w="174436" h="382153">
                  <a:moveTo>
                    <a:pt x="37564" y="54764"/>
                  </a:moveTo>
                  <a:lnTo>
                    <a:pt x="23093" y="89555"/>
                  </a:lnTo>
                  <a:lnTo>
                    <a:pt x="17808" y="151540"/>
                  </a:lnTo>
                  <a:lnTo>
                    <a:pt x="16892" y="202761"/>
                  </a:lnTo>
                  <a:lnTo>
                    <a:pt x="10994" y="261292"/>
                  </a:lnTo>
                  <a:lnTo>
                    <a:pt x="6969" y="315055"/>
                  </a:lnTo>
                  <a:lnTo>
                    <a:pt x="3055" y="367615"/>
                  </a:lnTo>
                  <a:lnTo>
                    <a:pt x="0" y="382152"/>
                  </a:lnTo>
                  <a:lnTo>
                    <a:pt x="3687" y="364027"/>
                  </a:lnTo>
                  <a:lnTo>
                    <a:pt x="11266" y="302608"/>
                  </a:lnTo>
                  <a:lnTo>
                    <a:pt x="22707" y="240288"/>
                  </a:lnTo>
                  <a:lnTo>
                    <a:pt x="29300" y="181704"/>
                  </a:lnTo>
                  <a:lnTo>
                    <a:pt x="35932" y="125072"/>
                  </a:lnTo>
                  <a:lnTo>
                    <a:pt x="44477" y="68825"/>
                  </a:lnTo>
                  <a:lnTo>
                    <a:pt x="49361" y="27864"/>
                  </a:lnTo>
                  <a:lnTo>
                    <a:pt x="58795" y="4204"/>
                  </a:lnTo>
                  <a:lnTo>
                    <a:pt x="64586" y="0"/>
                  </a:lnTo>
                  <a:lnTo>
                    <a:pt x="70787" y="707"/>
                  </a:lnTo>
                  <a:lnTo>
                    <a:pt x="77260" y="4688"/>
                  </a:lnTo>
                  <a:lnTo>
                    <a:pt x="87572" y="18470"/>
                  </a:lnTo>
                  <a:lnTo>
                    <a:pt x="107407" y="75634"/>
                  </a:lnTo>
                  <a:lnTo>
                    <a:pt x="118180" y="123469"/>
                  </a:lnTo>
                  <a:lnTo>
                    <a:pt x="128781" y="173517"/>
                  </a:lnTo>
                  <a:lnTo>
                    <a:pt x="142843" y="232942"/>
                  </a:lnTo>
                  <a:lnTo>
                    <a:pt x="160396" y="295427"/>
                  </a:lnTo>
                  <a:lnTo>
                    <a:pt x="174435" y="349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347854" y="391660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665255" y="3832061"/>
              <a:ext cx="219554" cy="151586"/>
            </a:xfrm>
            <a:custGeom>
              <a:avLst/>
              <a:gdLst/>
              <a:ahLst/>
              <a:cxnLst/>
              <a:rect l="0" t="0" r="0" b="0"/>
              <a:pathLst>
                <a:path w="219554" h="151586">
                  <a:moveTo>
                    <a:pt x="8983" y="74011"/>
                  </a:moveTo>
                  <a:lnTo>
                    <a:pt x="3394" y="90779"/>
                  </a:lnTo>
                  <a:lnTo>
                    <a:pt x="3769" y="108369"/>
                  </a:lnTo>
                  <a:lnTo>
                    <a:pt x="14362" y="151585"/>
                  </a:lnTo>
                  <a:lnTo>
                    <a:pt x="12154" y="145923"/>
                  </a:lnTo>
                  <a:lnTo>
                    <a:pt x="3672" y="84922"/>
                  </a:lnTo>
                  <a:lnTo>
                    <a:pt x="0" y="47478"/>
                  </a:lnTo>
                  <a:lnTo>
                    <a:pt x="2995" y="37605"/>
                  </a:lnTo>
                  <a:lnTo>
                    <a:pt x="8500" y="29853"/>
                  </a:lnTo>
                  <a:lnTo>
                    <a:pt x="15680" y="23516"/>
                  </a:lnTo>
                  <a:lnTo>
                    <a:pt x="23976" y="21630"/>
                  </a:lnTo>
                  <a:lnTo>
                    <a:pt x="42553" y="25774"/>
                  </a:lnTo>
                  <a:lnTo>
                    <a:pt x="50080" y="31325"/>
                  </a:lnTo>
                  <a:lnTo>
                    <a:pt x="80195" y="69733"/>
                  </a:lnTo>
                  <a:lnTo>
                    <a:pt x="85703" y="69989"/>
                  </a:lnTo>
                  <a:lnTo>
                    <a:pt x="90545" y="65481"/>
                  </a:lnTo>
                  <a:lnTo>
                    <a:pt x="123211" y="5402"/>
                  </a:lnTo>
                  <a:lnTo>
                    <a:pt x="130758" y="1365"/>
                  </a:lnTo>
                  <a:lnTo>
                    <a:pt x="148503" y="0"/>
                  </a:lnTo>
                  <a:lnTo>
                    <a:pt x="164968" y="6412"/>
                  </a:lnTo>
                  <a:lnTo>
                    <a:pt x="172635" y="11398"/>
                  </a:lnTo>
                  <a:lnTo>
                    <a:pt x="184272" y="26296"/>
                  </a:lnTo>
                  <a:lnTo>
                    <a:pt x="208700" y="84972"/>
                  </a:lnTo>
                  <a:lnTo>
                    <a:pt x="219553" y="126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950695" y="3811316"/>
              <a:ext cx="119520" cy="157992"/>
            </a:xfrm>
            <a:custGeom>
              <a:avLst/>
              <a:gdLst/>
              <a:ahLst/>
              <a:cxnLst/>
              <a:rect l="0" t="0" r="0" b="0"/>
              <a:pathLst>
                <a:path w="119520" h="157992">
                  <a:moveTo>
                    <a:pt x="60455" y="31585"/>
                  </a:moveTo>
                  <a:lnTo>
                    <a:pt x="43687" y="25996"/>
                  </a:lnTo>
                  <a:lnTo>
                    <a:pt x="36408" y="26690"/>
                  </a:lnTo>
                  <a:lnTo>
                    <a:pt x="22082" y="33699"/>
                  </a:lnTo>
                  <a:lnTo>
                    <a:pt x="11035" y="47732"/>
                  </a:lnTo>
                  <a:lnTo>
                    <a:pt x="3395" y="66837"/>
                  </a:lnTo>
                  <a:lnTo>
                    <a:pt x="0" y="90927"/>
                  </a:lnTo>
                  <a:lnTo>
                    <a:pt x="4730" y="114111"/>
                  </a:lnTo>
                  <a:lnTo>
                    <a:pt x="20547" y="143775"/>
                  </a:lnTo>
                  <a:lnTo>
                    <a:pt x="26831" y="152002"/>
                  </a:lnTo>
                  <a:lnTo>
                    <a:pt x="35699" y="156317"/>
                  </a:lnTo>
                  <a:lnTo>
                    <a:pt x="58031" y="157991"/>
                  </a:lnTo>
                  <a:lnTo>
                    <a:pt x="77315" y="151716"/>
                  </a:lnTo>
                  <a:lnTo>
                    <a:pt x="93685" y="139959"/>
                  </a:lnTo>
                  <a:lnTo>
                    <a:pt x="108759" y="123035"/>
                  </a:lnTo>
                  <a:lnTo>
                    <a:pt x="117018" y="100695"/>
                  </a:lnTo>
                  <a:lnTo>
                    <a:pt x="119519" y="76339"/>
                  </a:lnTo>
                  <a:lnTo>
                    <a:pt x="116732" y="53815"/>
                  </a:lnTo>
                  <a:lnTo>
                    <a:pt x="108474" y="35226"/>
                  </a:lnTo>
                  <a:lnTo>
                    <a:pt x="97004" y="20335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116435" y="3790259"/>
              <a:ext cx="108603" cy="158398"/>
            </a:xfrm>
            <a:custGeom>
              <a:avLst/>
              <a:gdLst/>
              <a:ahLst/>
              <a:cxnLst/>
              <a:rect l="0" t="0" r="0" b="0"/>
              <a:pathLst>
                <a:path w="108603" h="158398">
                  <a:moveTo>
                    <a:pt x="0" y="42114"/>
                  </a:moveTo>
                  <a:lnTo>
                    <a:pt x="5589" y="100731"/>
                  </a:lnTo>
                  <a:lnTo>
                    <a:pt x="20243" y="135521"/>
                  </a:lnTo>
                  <a:lnTo>
                    <a:pt x="35903" y="151088"/>
                  </a:lnTo>
                  <a:lnTo>
                    <a:pt x="44992" y="156877"/>
                  </a:lnTo>
                  <a:lnTo>
                    <a:pt x="53392" y="158397"/>
                  </a:lnTo>
                  <a:lnTo>
                    <a:pt x="61331" y="157070"/>
                  </a:lnTo>
                  <a:lnTo>
                    <a:pt x="68963" y="153847"/>
                  </a:lnTo>
                  <a:lnTo>
                    <a:pt x="90883" y="132541"/>
                  </a:lnTo>
                  <a:lnTo>
                    <a:pt x="106607" y="98413"/>
                  </a:lnTo>
                  <a:lnTo>
                    <a:pt x="108602" y="75324"/>
                  </a:lnTo>
                  <a:lnTo>
                    <a:pt x="100351" y="319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284891" y="3801159"/>
              <a:ext cx="126343" cy="147028"/>
            </a:xfrm>
            <a:custGeom>
              <a:avLst/>
              <a:gdLst/>
              <a:ahLst/>
              <a:cxnLst/>
              <a:rect l="0" t="0" r="0" b="0"/>
              <a:pathLst>
                <a:path w="126343" h="147028">
                  <a:moveTo>
                    <a:pt x="0" y="94385"/>
                  </a:moveTo>
                  <a:lnTo>
                    <a:pt x="15618" y="141241"/>
                  </a:lnTo>
                  <a:lnTo>
                    <a:pt x="2596" y="89694"/>
                  </a:lnTo>
                  <a:lnTo>
                    <a:pt x="513" y="37306"/>
                  </a:lnTo>
                  <a:lnTo>
                    <a:pt x="6467" y="15984"/>
                  </a:lnTo>
                  <a:lnTo>
                    <a:pt x="11330" y="7022"/>
                  </a:lnTo>
                  <a:lnTo>
                    <a:pt x="19252" y="2218"/>
                  </a:lnTo>
                  <a:lnTo>
                    <a:pt x="40532" y="0"/>
                  </a:lnTo>
                  <a:lnTo>
                    <a:pt x="59348" y="6033"/>
                  </a:lnTo>
                  <a:lnTo>
                    <a:pt x="75510" y="17682"/>
                  </a:lnTo>
                  <a:lnTo>
                    <a:pt x="96593" y="43972"/>
                  </a:lnTo>
                  <a:lnTo>
                    <a:pt x="106491" y="63790"/>
                  </a:lnTo>
                  <a:lnTo>
                    <a:pt x="117705" y="120786"/>
                  </a:lnTo>
                  <a:lnTo>
                    <a:pt x="126342" y="147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63875" y="359021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62478"/>
                  </a:lnTo>
                  <a:lnTo>
                    <a:pt x="9065" y="124776"/>
                  </a:lnTo>
                  <a:lnTo>
                    <a:pt x="18645" y="186171"/>
                  </a:lnTo>
                  <a:lnTo>
                    <a:pt x="27232" y="236226"/>
                  </a:lnTo>
                  <a:lnTo>
                    <a:pt x="33845" y="293064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411233" y="3721499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21167" y="4441"/>
                  </a:lnTo>
                  <a:lnTo>
                    <a:pt x="58287" y="1434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607499" y="3736514"/>
              <a:ext cx="140647" cy="128291"/>
            </a:xfrm>
            <a:custGeom>
              <a:avLst/>
              <a:gdLst/>
              <a:ahLst/>
              <a:cxnLst/>
              <a:rect l="0" t="0" r="0" b="0"/>
              <a:pathLst>
                <a:path w="140647" h="128291">
                  <a:moveTo>
                    <a:pt x="109060" y="64273"/>
                  </a:moveTo>
                  <a:lnTo>
                    <a:pt x="88817" y="20310"/>
                  </a:lnTo>
                  <a:lnTo>
                    <a:pt x="73157" y="6520"/>
                  </a:lnTo>
                  <a:lnTo>
                    <a:pt x="64068" y="1204"/>
                  </a:lnTo>
                  <a:lnTo>
                    <a:pt x="54499" y="0"/>
                  </a:lnTo>
                  <a:lnTo>
                    <a:pt x="34508" y="4902"/>
                  </a:lnTo>
                  <a:lnTo>
                    <a:pt x="20164" y="17999"/>
                  </a:lnTo>
                  <a:lnTo>
                    <a:pt x="1423" y="55003"/>
                  </a:lnTo>
                  <a:lnTo>
                    <a:pt x="0" y="75361"/>
                  </a:lnTo>
                  <a:lnTo>
                    <a:pt x="4437" y="94937"/>
                  </a:lnTo>
                  <a:lnTo>
                    <a:pt x="14208" y="111437"/>
                  </a:lnTo>
                  <a:lnTo>
                    <a:pt x="29469" y="123450"/>
                  </a:lnTo>
                  <a:lnTo>
                    <a:pt x="38452" y="128290"/>
                  </a:lnTo>
                  <a:lnTo>
                    <a:pt x="46780" y="128009"/>
                  </a:lnTo>
                  <a:lnTo>
                    <a:pt x="54672" y="124311"/>
                  </a:lnTo>
                  <a:lnTo>
                    <a:pt x="68510" y="110844"/>
                  </a:lnTo>
                  <a:lnTo>
                    <a:pt x="78560" y="93160"/>
                  </a:lnTo>
                  <a:lnTo>
                    <a:pt x="86138" y="54165"/>
                  </a:lnTo>
                  <a:lnTo>
                    <a:pt x="93874" y="78698"/>
                  </a:lnTo>
                  <a:lnTo>
                    <a:pt x="98936" y="87928"/>
                  </a:lnTo>
                  <a:lnTo>
                    <a:pt x="113919" y="101302"/>
                  </a:lnTo>
                  <a:lnTo>
                    <a:pt x="140646" y="116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832373" y="375867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6209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800787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916601" y="3708900"/>
              <a:ext cx="126343" cy="138744"/>
            </a:xfrm>
            <a:custGeom>
              <a:avLst/>
              <a:gdLst/>
              <a:ahLst/>
              <a:cxnLst/>
              <a:rect l="0" t="0" r="0" b="0"/>
              <a:pathLst>
                <a:path w="126343" h="138744">
                  <a:moveTo>
                    <a:pt x="0" y="91887"/>
                  </a:moveTo>
                  <a:lnTo>
                    <a:pt x="20243" y="135850"/>
                  </a:lnTo>
                  <a:lnTo>
                    <a:pt x="22854" y="138743"/>
                  </a:lnTo>
                  <a:lnTo>
                    <a:pt x="23425" y="137162"/>
                  </a:lnTo>
                  <a:lnTo>
                    <a:pt x="9812" y="78864"/>
                  </a:lnTo>
                  <a:lnTo>
                    <a:pt x="5530" y="53344"/>
                  </a:lnTo>
                  <a:lnTo>
                    <a:pt x="7527" y="30303"/>
                  </a:lnTo>
                  <a:lnTo>
                    <a:pt x="15433" y="11484"/>
                  </a:lnTo>
                  <a:lnTo>
                    <a:pt x="20817" y="3190"/>
                  </a:lnTo>
                  <a:lnTo>
                    <a:pt x="27916" y="0"/>
                  </a:lnTo>
                  <a:lnTo>
                    <a:pt x="36158" y="214"/>
                  </a:lnTo>
                  <a:lnTo>
                    <a:pt x="53505" y="6690"/>
                  </a:lnTo>
                  <a:lnTo>
                    <a:pt x="69013" y="17367"/>
                  </a:lnTo>
                  <a:lnTo>
                    <a:pt x="90898" y="47711"/>
                  </a:lnTo>
                  <a:lnTo>
                    <a:pt x="114843" y="102144"/>
                  </a:lnTo>
                  <a:lnTo>
                    <a:pt x="126342" y="134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099542" y="3674445"/>
              <a:ext cx="125455" cy="162119"/>
            </a:xfrm>
            <a:custGeom>
              <a:avLst/>
              <a:gdLst/>
              <a:ahLst/>
              <a:cxnLst/>
              <a:rect l="0" t="0" r="0" b="0"/>
              <a:pathLst>
                <a:path w="125455" h="162119">
                  <a:moveTo>
                    <a:pt x="69743" y="21057"/>
                  </a:moveTo>
                  <a:lnTo>
                    <a:pt x="52975" y="15468"/>
                  </a:lnTo>
                  <a:lnTo>
                    <a:pt x="45696" y="16161"/>
                  </a:lnTo>
                  <a:lnTo>
                    <a:pt x="31369" y="23171"/>
                  </a:lnTo>
                  <a:lnTo>
                    <a:pt x="10149" y="45860"/>
                  </a:lnTo>
                  <a:lnTo>
                    <a:pt x="2313" y="67956"/>
                  </a:lnTo>
                  <a:lnTo>
                    <a:pt x="0" y="92204"/>
                  </a:lnTo>
                  <a:lnTo>
                    <a:pt x="2871" y="114679"/>
                  </a:lnTo>
                  <a:lnTo>
                    <a:pt x="16654" y="147063"/>
                  </a:lnTo>
                  <a:lnTo>
                    <a:pt x="24991" y="154194"/>
                  </a:lnTo>
                  <a:lnTo>
                    <a:pt x="46733" y="162118"/>
                  </a:lnTo>
                  <a:lnTo>
                    <a:pt x="68875" y="159400"/>
                  </a:lnTo>
                  <a:lnTo>
                    <a:pt x="89244" y="149223"/>
                  </a:lnTo>
                  <a:lnTo>
                    <a:pt x="106096" y="133002"/>
                  </a:lnTo>
                  <a:lnTo>
                    <a:pt x="123148" y="104139"/>
                  </a:lnTo>
                  <a:lnTo>
                    <a:pt x="125454" y="83719"/>
                  </a:lnTo>
                  <a:lnTo>
                    <a:pt x="121409" y="62945"/>
                  </a:lnTo>
                  <a:lnTo>
                    <a:pt x="105978" y="32688"/>
                  </a:lnTo>
                  <a:lnTo>
                    <a:pt x="87758" y="10725"/>
                  </a:lnTo>
                  <a:lnTo>
                    <a:pt x="697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295626" y="3684974"/>
              <a:ext cx="111996" cy="151290"/>
            </a:xfrm>
            <a:custGeom>
              <a:avLst/>
              <a:gdLst/>
              <a:ahLst/>
              <a:cxnLst/>
              <a:rect l="0" t="0" r="0" b="0"/>
              <a:pathLst>
                <a:path w="111996" h="151290">
                  <a:moveTo>
                    <a:pt x="0" y="42114"/>
                  </a:moveTo>
                  <a:lnTo>
                    <a:pt x="2340" y="75735"/>
                  </a:lnTo>
                  <a:lnTo>
                    <a:pt x="29309" y="135521"/>
                  </a:lnTo>
                  <a:lnTo>
                    <a:pt x="38257" y="142990"/>
                  </a:lnTo>
                  <a:lnTo>
                    <a:pt x="60677" y="151289"/>
                  </a:lnTo>
                  <a:lnTo>
                    <a:pt x="69698" y="149992"/>
                  </a:lnTo>
                  <a:lnTo>
                    <a:pt x="76881" y="145618"/>
                  </a:lnTo>
                  <a:lnTo>
                    <a:pt x="102404" y="113382"/>
                  </a:lnTo>
                  <a:lnTo>
                    <a:pt x="109854" y="90556"/>
                  </a:lnTo>
                  <a:lnTo>
                    <a:pt x="111995" y="64813"/>
                  </a:lnTo>
                  <a:lnTo>
                    <a:pt x="106957" y="195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505092" y="3650615"/>
              <a:ext cx="138032" cy="181759"/>
            </a:xfrm>
            <a:custGeom>
              <a:avLst/>
              <a:gdLst/>
              <a:ahLst/>
              <a:cxnLst/>
              <a:rect l="0" t="0" r="0" b="0"/>
              <a:pathLst>
                <a:path w="138032" h="181759">
                  <a:moveTo>
                    <a:pt x="74804" y="13302"/>
                  </a:moveTo>
                  <a:lnTo>
                    <a:pt x="63626" y="2123"/>
                  </a:lnTo>
                  <a:lnTo>
                    <a:pt x="56823" y="0"/>
                  </a:lnTo>
                  <a:lnTo>
                    <a:pt x="39906" y="761"/>
                  </a:lnTo>
                  <a:lnTo>
                    <a:pt x="23809" y="8118"/>
                  </a:lnTo>
                  <a:lnTo>
                    <a:pt x="16241" y="13355"/>
                  </a:lnTo>
                  <a:lnTo>
                    <a:pt x="4712" y="28534"/>
                  </a:lnTo>
                  <a:lnTo>
                    <a:pt x="0" y="37494"/>
                  </a:lnTo>
                  <a:lnTo>
                    <a:pt x="368" y="44638"/>
                  </a:lnTo>
                  <a:lnTo>
                    <a:pt x="4123" y="50570"/>
                  </a:lnTo>
                  <a:lnTo>
                    <a:pt x="17654" y="60281"/>
                  </a:lnTo>
                  <a:lnTo>
                    <a:pt x="46172" y="71155"/>
                  </a:lnTo>
                  <a:lnTo>
                    <a:pt x="105161" y="81362"/>
                  </a:lnTo>
                  <a:lnTo>
                    <a:pt x="123781" y="93853"/>
                  </a:lnTo>
                  <a:lnTo>
                    <a:pt x="132022" y="102098"/>
                  </a:lnTo>
                  <a:lnTo>
                    <a:pt x="136346" y="111104"/>
                  </a:lnTo>
                  <a:lnTo>
                    <a:pt x="138031" y="130469"/>
                  </a:lnTo>
                  <a:lnTo>
                    <a:pt x="131761" y="147654"/>
                  </a:lnTo>
                  <a:lnTo>
                    <a:pt x="126813" y="155513"/>
                  </a:lnTo>
                  <a:lnTo>
                    <a:pt x="111957" y="167364"/>
                  </a:lnTo>
                  <a:lnTo>
                    <a:pt x="93656" y="175360"/>
                  </a:lnTo>
                  <a:lnTo>
                    <a:pt x="53747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888449" y="3684974"/>
              <a:ext cx="126373" cy="132436"/>
            </a:xfrm>
            <a:custGeom>
              <a:avLst/>
              <a:gdLst/>
              <a:ahLst/>
              <a:cxnLst/>
              <a:rect l="0" t="0" r="0" b="0"/>
              <a:pathLst>
                <a:path w="126373" h="132436">
                  <a:moveTo>
                    <a:pt x="91530" y="21057"/>
                  </a:moveTo>
                  <a:lnTo>
                    <a:pt x="80351" y="9878"/>
                  </a:lnTo>
                  <a:lnTo>
                    <a:pt x="73549" y="7755"/>
                  </a:lnTo>
                  <a:lnTo>
                    <a:pt x="47208" y="10357"/>
                  </a:lnTo>
                  <a:lnTo>
                    <a:pt x="27378" y="15521"/>
                  </a:lnTo>
                  <a:lnTo>
                    <a:pt x="19516" y="20876"/>
                  </a:lnTo>
                  <a:lnTo>
                    <a:pt x="7661" y="36184"/>
                  </a:lnTo>
                  <a:lnTo>
                    <a:pt x="0" y="70123"/>
                  </a:lnTo>
                  <a:lnTo>
                    <a:pt x="4447" y="90047"/>
                  </a:lnTo>
                  <a:lnTo>
                    <a:pt x="26365" y="121902"/>
                  </a:lnTo>
                  <a:lnTo>
                    <a:pt x="45800" y="130217"/>
                  </a:lnTo>
                  <a:lnTo>
                    <a:pt x="57534" y="132435"/>
                  </a:lnTo>
                  <a:lnTo>
                    <a:pt x="67696" y="131574"/>
                  </a:lnTo>
                  <a:lnTo>
                    <a:pt x="85226" y="124378"/>
                  </a:lnTo>
                  <a:lnTo>
                    <a:pt x="108250" y="107173"/>
                  </a:lnTo>
                  <a:lnTo>
                    <a:pt x="124300" y="81668"/>
                  </a:lnTo>
                  <a:lnTo>
                    <a:pt x="126372" y="62033"/>
                  </a:lnTo>
                  <a:lnTo>
                    <a:pt x="122223" y="42778"/>
                  </a:lnTo>
                  <a:lnTo>
                    <a:pt x="112580" y="26421"/>
                  </a:lnTo>
                  <a:lnTo>
                    <a:pt x="97376" y="14472"/>
                  </a:lnTo>
                  <a:lnTo>
                    <a:pt x="704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64207" y="3653388"/>
              <a:ext cx="126343" cy="145882"/>
            </a:xfrm>
            <a:custGeom>
              <a:avLst/>
              <a:gdLst/>
              <a:ahLst/>
              <a:cxnLst/>
              <a:rect l="0" t="0" r="0" b="0"/>
              <a:pathLst>
                <a:path w="126343" h="145882">
                  <a:moveTo>
                    <a:pt x="0" y="115814"/>
                  </a:moveTo>
                  <a:lnTo>
                    <a:pt x="29308" y="145122"/>
                  </a:lnTo>
                  <a:lnTo>
                    <a:pt x="32407" y="145881"/>
                  </a:lnTo>
                  <a:lnTo>
                    <a:pt x="33303" y="142877"/>
                  </a:lnTo>
                  <a:lnTo>
                    <a:pt x="23403" y="90316"/>
                  </a:lnTo>
                  <a:lnTo>
                    <a:pt x="24439" y="65877"/>
                  </a:lnTo>
                  <a:lnTo>
                    <a:pt x="32699" y="43317"/>
                  </a:lnTo>
                  <a:lnTo>
                    <a:pt x="47288" y="27831"/>
                  </a:lnTo>
                  <a:lnTo>
                    <a:pt x="85250" y="83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380062" y="3548103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0" y="0"/>
                  </a:moveTo>
                  <a:lnTo>
                    <a:pt x="3119" y="54145"/>
                  </a:lnTo>
                  <a:lnTo>
                    <a:pt x="14654" y="109091"/>
                  </a:lnTo>
                  <a:lnTo>
                    <a:pt x="19792" y="172241"/>
                  </a:lnTo>
                  <a:lnTo>
                    <a:pt x="20807" y="230988"/>
                  </a:lnTo>
                  <a:lnTo>
                    <a:pt x="20946" y="250060"/>
                  </a:lnTo>
                  <a:lnTo>
                    <a:pt x="24155" y="227296"/>
                  </a:lnTo>
                  <a:lnTo>
                    <a:pt x="35623" y="198758"/>
                  </a:lnTo>
                  <a:lnTo>
                    <a:pt x="41296" y="188658"/>
                  </a:lnTo>
                  <a:lnTo>
                    <a:pt x="48588" y="183094"/>
                  </a:lnTo>
                  <a:lnTo>
                    <a:pt x="56958" y="180554"/>
                  </a:lnTo>
                  <a:lnTo>
                    <a:pt x="66048" y="180031"/>
                  </a:lnTo>
                  <a:lnTo>
                    <a:pt x="82387" y="185689"/>
                  </a:lnTo>
                  <a:lnTo>
                    <a:pt x="90020" y="190473"/>
                  </a:lnTo>
                  <a:lnTo>
                    <a:pt x="101620" y="205148"/>
                  </a:lnTo>
                  <a:lnTo>
                    <a:pt x="121180" y="251017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569575" y="375867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170" y="31282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580103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664331" y="3611274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553" y="164802"/>
                  </a:lnTo>
                  <a:lnTo>
                    <a:pt x="13456" y="211712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727503" y="3590217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333" y="170691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769616" y="3748145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19787" y="22905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780145" y="3716559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105285" y="0"/>
                  </a:moveTo>
                  <a:lnTo>
                    <a:pt x="87327" y="53875"/>
                  </a:lnTo>
                  <a:lnTo>
                    <a:pt x="59409" y="117092"/>
                  </a:lnTo>
                  <a:lnTo>
                    <a:pt x="42757" y="169402"/>
                  </a:lnTo>
                  <a:lnTo>
                    <a:pt x="23482" y="2303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069028" y="3668856"/>
              <a:ext cx="98248" cy="152989"/>
            </a:xfrm>
            <a:custGeom>
              <a:avLst/>
              <a:gdLst/>
              <a:ahLst/>
              <a:cxnLst/>
              <a:rect l="0" t="0" r="0" b="0"/>
              <a:pathLst>
                <a:path w="98248" h="152989">
                  <a:moveTo>
                    <a:pt x="79614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26909" y="5612"/>
                  </a:lnTo>
                  <a:lnTo>
                    <a:pt x="10956" y="15738"/>
                  </a:lnTo>
                  <a:lnTo>
                    <a:pt x="5766" y="24053"/>
                  </a:lnTo>
                  <a:lnTo>
                    <a:pt x="0" y="45771"/>
                  </a:lnTo>
                  <a:lnTo>
                    <a:pt x="1971" y="54604"/>
                  </a:lnTo>
                  <a:lnTo>
                    <a:pt x="6796" y="61662"/>
                  </a:lnTo>
                  <a:lnTo>
                    <a:pt x="21514" y="72625"/>
                  </a:lnTo>
                  <a:lnTo>
                    <a:pt x="78890" y="104965"/>
                  </a:lnTo>
                  <a:lnTo>
                    <a:pt x="95280" y="118386"/>
                  </a:lnTo>
                  <a:lnTo>
                    <a:pt x="98247" y="125241"/>
                  </a:lnTo>
                  <a:lnTo>
                    <a:pt x="97885" y="132150"/>
                  </a:lnTo>
                  <a:lnTo>
                    <a:pt x="95305" y="139096"/>
                  </a:lnTo>
                  <a:lnTo>
                    <a:pt x="88905" y="143727"/>
                  </a:lnTo>
                  <a:lnTo>
                    <a:pt x="54370" y="151159"/>
                  </a:lnTo>
                  <a:lnTo>
                    <a:pt x="37500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209308" y="3691261"/>
              <a:ext cx="86734" cy="130584"/>
            </a:xfrm>
            <a:custGeom>
              <a:avLst/>
              <a:gdLst/>
              <a:ahLst/>
              <a:cxnLst/>
              <a:rect l="0" t="0" r="0" b="0"/>
              <a:pathLst>
                <a:path w="86734" h="130584">
                  <a:moveTo>
                    <a:pt x="13034" y="46355"/>
                  </a:moveTo>
                  <a:lnTo>
                    <a:pt x="55725" y="43236"/>
                  </a:lnTo>
                  <a:lnTo>
                    <a:pt x="66061" y="40766"/>
                  </a:lnTo>
                  <a:lnTo>
                    <a:pt x="71782" y="34440"/>
                  </a:lnTo>
                  <a:lnTo>
                    <a:pt x="74426" y="25544"/>
                  </a:lnTo>
                  <a:lnTo>
                    <a:pt x="75019" y="14934"/>
                  </a:lnTo>
                  <a:lnTo>
                    <a:pt x="70735" y="7860"/>
                  </a:lnTo>
                  <a:lnTo>
                    <a:pt x="63200" y="3144"/>
                  </a:lnTo>
                  <a:lnTo>
                    <a:pt x="53496" y="0"/>
                  </a:lnTo>
                  <a:lnTo>
                    <a:pt x="33357" y="2746"/>
                  </a:lnTo>
                  <a:lnTo>
                    <a:pt x="23073" y="6754"/>
                  </a:lnTo>
                  <a:lnTo>
                    <a:pt x="8527" y="20566"/>
                  </a:lnTo>
                  <a:lnTo>
                    <a:pt x="3010" y="29163"/>
                  </a:lnTo>
                  <a:lnTo>
                    <a:pt x="0" y="51192"/>
                  </a:lnTo>
                  <a:lnTo>
                    <a:pt x="3732" y="74241"/>
                  </a:lnTo>
                  <a:lnTo>
                    <a:pt x="18987" y="100371"/>
                  </a:lnTo>
                  <a:lnTo>
                    <a:pt x="31667" y="115596"/>
                  </a:lnTo>
                  <a:lnTo>
                    <a:pt x="51341" y="123922"/>
                  </a:lnTo>
                  <a:lnTo>
                    <a:pt x="86733" y="130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362410" y="3706031"/>
              <a:ext cx="91560" cy="107606"/>
            </a:xfrm>
            <a:custGeom>
              <a:avLst/>
              <a:gdLst/>
              <a:ahLst/>
              <a:cxnLst/>
              <a:rect l="0" t="0" r="0" b="0"/>
              <a:pathLst>
                <a:path w="91560" h="107606">
                  <a:moveTo>
                    <a:pt x="49445" y="0"/>
                  </a:moveTo>
                  <a:lnTo>
                    <a:pt x="27088" y="0"/>
                  </a:lnTo>
                  <a:lnTo>
                    <a:pt x="19333" y="3509"/>
                  </a:lnTo>
                  <a:lnTo>
                    <a:pt x="7596" y="16767"/>
                  </a:lnTo>
                  <a:lnTo>
                    <a:pt x="1599" y="37478"/>
                  </a:lnTo>
                  <a:lnTo>
                    <a:pt x="0" y="49552"/>
                  </a:lnTo>
                  <a:lnTo>
                    <a:pt x="4463" y="72325"/>
                  </a:lnTo>
                  <a:lnTo>
                    <a:pt x="8929" y="83312"/>
                  </a:lnTo>
                  <a:lnTo>
                    <a:pt x="23249" y="98639"/>
                  </a:lnTo>
                  <a:lnTo>
                    <a:pt x="31981" y="104363"/>
                  </a:lnTo>
                  <a:lnTo>
                    <a:pt x="51042" y="107605"/>
                  </a:lnTo>
                  <a:lnTo>
                    <a:pt x="68872" y="105146"/>
                  </a:lnTo>
                  <a:lnTo>
                    <a:pt x="9155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511073" y="3505989"/>
              <a:ext cx="37653" cy="305328"/>
            </a:xfrm>
            <a:custGeom>
              <a:avLst/>
              <a:gdLst/>
              <a:ahLst/>
              <a:cxnLst/>
              <a:rect l="0" t="0" r="0" b="0"/>
              <a:pathLst>
                <a:path w="37653" h="305328">
                  <a:moveTo>
                    <a:pt x="6067" y="0"/>
                  </a:moveTo>
                  <a:lnTo>
                    <a:pt x="0" y="33622"/>
                  </a:lnTo>
                  <a:lnTo>
                    <a:pt x="7642" y="91563"/>
                  </a:lnTo>
                  <a:lnTo>
                    <a:pt x="13943" y="143333"/>
                  </a:lnTo>
                  <a:lnTo>
                    <a:pt x="18929" y="191428"/>
                  </a:lnTo>
                  <a:lnTo>
                    <a:pt x="25505" y="254493"/>
                  </a:lnTo>
                  <a:lnTo>
                    <a:pt x="3765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453968" y="361127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0"/>
                  </a:lnTo>
                  <a:lnTo>
                    <a:pt x="4271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654010" y="372708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654010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720162" y="3684974"/>
              <a:ext cx="78161" cy="140764"/>
            </a:xfrm>
            <a:custGeom>
              <a:avLst/>
              <a:gdLst/>
              <a:ahLst/>
              <a:cxnLst/>
              <a:rect l="0" t="0" r="0" b="0"/>
              <a:pathLst>
                <a:path w="78161" h="140764">
                  <a:moveTo>
                    <a:pt x="60190" y="0"/>
                  </a:moveTo>
                  <a:lnTo>
                    <a:pt x="43422" y="5589"/>
                  </a:lnTo>
                  <a:lnTo>
                    <a:pt x="28951" y="17691"/>
                  </a:lnTo>
                  <a:lnTo>
                    <a:pt x="10770" y="44236"/>
                  </a:lnTo>
                  <a:lnTo>
                    <a:pt x="3131" y="65284"/>
                  </a:lnTo>
                  <a:lnTo>
                    <a:pt x="0" y="102271"/>
                  </a:lnTo>
                  <a:lnTo>
                    <a:pt x="3414" y="125003"/>
                  </a:lnTo>
                  <a:lnTo>
                    <a:pt x="9471" y="132468"/>
                  </a:lnTo>
                  <a:lnTo>
                    <a:pt x="28680" y="140763"/>
                  </a:lnTo>
                  <a:lnTo>
                    <a:pt x="38013" y="140635"/>
                  </a:lnTo>
                  <a:lnTo>
                    <a:pt x="54623" y="134254"/>
                  </a:lnTo>
                  <a:lnTo>
                    <a:pt x="66684" y="120500"/>
                  </a:lnTo>
                  <a:lnTo>
                    <a:pt x="74775" y="101518"/>
                  </a:lnTo>
                  <a:lnTo>
                    <a:pt x="78160" y="65694"/>
                  </a:lnTo>
                  <a:lnTo>
                    <a:pt x="74806" y="43235"/>
                  </a:lnTo>
                  <a:lnTo>
                    <a:pt x="66296" y="24675"/>
                  </a:lnTo>
                  <a:lnTo>
                    <a:pt x="496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832995" y="3653255"/>
              <a:ext cx="147400" cy="164254"/>
            </a:xfrm>
            <a:custGeom>
              <a:avLst/>
              <a:gdLst/>
              <a:ahLst/>
              <a:cxnLst/>
              <a:rect l="0" t="0" r="0" b="0"/>
              <a:pathLst>
                <a:path w="147400" h="164254">
                  <a:moveTo>
                    <a:pt x="0" y="84361"/>
                  </a:moveTo>
                  <a:lnTo>
                    <a:pt x="19127" y="144302"/>
                  </a:lnTo>
                  <a:lnTo>
                    <a:pt x="30338" y="162084"/>
                  </a:lnTo>
                  <a:lnTo>
                    <a:pt x="33093" y="164253"/>
                  </a:lnTo>
                  <a:lnTo>
                    <a:pt x="33760" y="162188"/>
                  </a:lnTo>
                  <a:lnTo>
                    <a:pt x="22647" y="98838"/>
                  </a:lnTo>
                  <a:lnTo>
                    <a:pt x="16052" y="42767"/>
                  </a:lnTo>
                  <a:lnTo>
                    <a:pt x="21172" y="22591"/>
                  </a:lnTo>
                  <a:lnTo>
                    <a:pt x="31246" y="5825"/>
                  </a:lnTo>
                  <a:lnTo>
                    <a:pt x="39548" y="1588"/>
                  </a:lnTo>
                  <a:lnTo>
                    <a:pt x="61250" y="0"/>
                  </a:lnTo>
                  <a:lnTo>
                    <a:pt x="80254" y="6313"/>
                  </a:lnTo>
                  <a:lnTo>
                    <a:pt x="96500" y="18088"/>
                  </a:lnTo>
                  <a:lnTo>
                    <a:pt x="117630" y="44447"/>
                  </a:lnTo>
                  <a:lnTo>
                    <a:pt x="139694" y="100768"/>
                  </a:lnTo>
                  <a:lnTo>
                    <a:pt x="147399" y="158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7219136" y="3516518"/>
            <a:ext cx="2793466" cy="515897"/>
            <a:chOff x="7219136" y="3516518"/>
            <a:chExt cx="2793466" cy="515897"/>
          </a:xfrm>
        </p:grpSpPr>
        <p:sp>
          <p:nvSpPr>
            <p:cNvPr id="216" name="Freeform 215"/>
            <p:cNvSpPr/>
            <p:nvPr/>
          </p:nvSpPr>
          <p:spPr>
            <a:xfrm>
              <a:off x="7219136" y="3672842"/>
              <a:ext cx="115186" cy="140139"/>
            </a:xfrm>
            <a:custGeom>
              <a:avLst/>
              <a:gdLst/>
              <a:ahLst/>
              <a:cxnLst/>
              <a:rect l="0" t="0" r="0" b="0"/>
              <a:pathLst>
                <a:path w="115186" h="140139">
                  <a:moveTo>
                    <a:pt x="66584" y="12132"/>
                  </a:moveTo>
                  <a:lnTo>
                    <a:pt x="55406" y="953"/>
                  </a:lnTo>
                  <a:lnTo>
                    <a:pt x="49773" y="0"/>
                  </a:lnTo>
                  <a:lnTo>
                    <a:pt x="43678" y="1704"/>
                  </a:lnTo>
                  <a:lnTo>
                    <a:pt x="17086" y="21251"/>
                  </a:lnTo>
                  <a:lnTo>
                    <a:pt x="1875" y="46419"/>
                  </a:lnTo>
                  <a:lnTo>
                    <a:pt x="0" y="69095"/>
                  </a:lnTo>
                  <a:lnTo>
                    <a:pt x="8329" y="116190"/>
                  </a:lnTo>
                  <a:lnTo>
                    <a:pt x="13709" y="124788"/>
                  </a:lnTo>
                  <a:lnTo>
                    <a:pt x="29046" y="137460"/>
                  </a:lnTo>
                  <a:lnTo>
                    <a:pt x="38049" y="140138"/>
                  </a:lnTo>
                  <a:lnTo>
                    <a:pt x="57412" y="139993"/>
                  </a:lnTo>
                  <a:lnTo>
                    <a:pt x="74596" y="132910"/>
                  </a:lnTo>
                  <a:lnTo>
                    <a:pt x="90032" y="120793"/>
                  </a:lnTo>
                  <a:lnTo>
                    <a:pt x="104691" y="103709"/>
                  </a:lnTo>
                  <a:lnTo>
                    <a:pt x="112766" y="81299"/>
                  </a:lnTo>
                  <a:lnTo>
                    <a:pt x="115185" y="56910"/>
                  </a:lnTo>
                  <a:lnTo>
                    <a:pt x="109970" y="25789"/>
                  </a:lnTo>
                  <a:lnTo>
                    <a:pt x="98170" y="1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392638" y="3516518"/>
              <a:ext cx="72067" cy="305327"/>
            </a:xfrm>
            <a:custGeom>
              <a:avLst/>
              <a:gdLst/>
              <a:ahLst/>
              <a:cxnLst/>
              <a:rect l="0" t="0" r="0" b="0"/>
              <a:pathLst>
                <a:path w="72067" h="305327">
                  <a:moveTo>
                    <a:pt x="40481" y="305326"/>
                  </a:moveTo>
                  <a:lnTo>
                    <a:pt x="31416" y="246710"/>
                  </a:lnTo>
                  <a:lnTo>
                    <a:pt x="18692" y="190113"/>
                  </a:lnTo>
                  <a:lnTo>
                    <a:pt x="11799" y="151866"/>
                  </a:lnTo>
                  <a:lnTo>
                    <a:pt x="3880" y="97718"/>
                  </a:lnTo>
                  <a:lnTo>
                    <a:pt x="0" y="58459"/>
                  </a:lnTo>
                  <a:lnTo>
                    <a:pt x="5332" y="34171"/>
                  </a:lnTo>
                  <a:lnTo>
                    <a:pt x="10029" y="22780"/>
                  </a:lnTo>
                  <a:lnTo>
                    <a:pt x="17840" y="15187"/>
                  </a:lnTo>
                  <a:lnTo>
                    <a:pt x="47680" y="4500"/>
                  </a:lnTo>
                  <a:lnTo>
                    <a:pt x="720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369948" y="367444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626887" y="3705218"/>
              <a:ext cx="153673" cy="124385"/>
            </a:xfrm>
            <a:custGeom>
              <a:avLst/>
              <a:gdLst/>
              <a:ahLst/>
              <a:cxnLst/>
              <a:rect l="0" t="0" r="0" b="0"/>
              <a:pathLst>
                <a:path w="153673" h="124385">
                  <a:moveTo>
                    <a:pt x="90501" y="74512"/>
                  </a:moveTo>
                  <a:lnTo>
                    <a:pt x="90501" y="52156"/>
                  </a:lnTo>
                  <a:lnTo>
                    <a:pt x="79323" y="21485"/>
                  </a:lnTo>
                  <a:lnTo>
                    <a:pt x="64476" y="6880"/>
                  </a:lnTo>
                  <a:lnTo>
                    <a:pt x="55604" y="1348"/>
                  </a:lnTo>
                  <a:lnTo>
                    <a:pt x="47349" y="0"/>
                  </a:lnTo>
                  <a:lnTo>
                    <a:pt x="39507" y="1441"/>
                  </a:lnTo>
                  <a:lnTo>
                    <a:pt x="31938" y="4741"/>
                  </a:lnTo>
                  <a:lnTo>
                    <a:pt x="10108" y="26153"/>
                  </a:lnTo>
                  <a:lnTo>
                    <a:pt x="2128" y="47950"/>
                  </a:lnTo>
                  <a:lnTo>
                    <a:pt x="0" y="60314"/>
                  </a:lnTo>
                  <a:lnTo>
                    <a:pt x="3875" y="83410"/>
                  </a:lnTo>
                  <a:lnTo>
                    <a:pt x="19210" y="113024"/>
                  </a:lnTo>
                  <a:lnTo>
                    <a:pt x="25427" y="121244"/>
                  </a:lnTo>
                  <a:lnTo>
                    <a:pt x="31910" y="124384"/>
                  </a:lnTo>
                  <a:lnTo>
                    <a:pt x="38573" y="124138"/>
                  </a:lnTo>
                  <a:lnTo>
                    <a:pt x="45354" y="121634"/>
                  </a:lnTo>
                  <a:lnTo>
                    <a:pt x="56008" y="109493"/>
                  </a:lnTo>
                  <a:lnTo>
                    <a:pt x="63473" y="91229"/>
                  </a:lnTo>
                  <a:lnTo>
                    <a:pt x="66505" y="55809"/>
                  </a:lnTo>
                  <a:lnTo>
                    <a:pt x="62855" y="30756"/>
                  </a:lnTo>
                  <a:lnTo>
                    <a:pt x="79524" y="66309"/>
                  </a:lnTo>
                  <a:lnTo>
                    <a:pt x="98428" y="90669"/>
                  </a:lnTo>
                  <a:lnTo>
                    <a:pt x="124435" y="107115"/>
                  </a:lnTo>
                  <a:lnTo>
                    <a:pt x="153672" y="116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930125" y="3677372"/>
              <a:ext cx="92591" cy="165530"/>
            </a:xfrm>
            <a:custGeom>
              <a:avLst/>
              <a:gdLst/>
              <a:ahLst/>
              <a:cxnLst/>
              <a:rect l="0" t="0" r="0" b="0"/>
              <a:pathLst>
                <a:path w="92591" h="165530">
                  <a:moveTo>
                    <a:pt x="92590" y="18130"/>
                  </a:moveTo>
                  <a:lnTo>
                    <a:pt x="75822" y="6952"/>
                  </a:lnTo>
                  <a:lnTo>
                    <a:pt x="43038" y="0"/>
                  </a:lnTo>
                  <a:lnTo>
                    <a:pt x="23383" y="4613"/>
                  </a:lnTo>
                  <a:lnTo>
                    <a:pt x="14866" y="9119"/>
                  </a:lnTo>
                  <a:lnTo>
                    <a:pt x="9188" y="16802"/>
                  </a:lnTo>
                  <a:lnTo>
                    <a:pt x="2879" y="37817"/>
                  </a:lnTo>
                  <a:lnTo>
                    <a:pt x="0" y="88266"/>
                  </a:lnTo>
                  <a:lnTo>
                    <a:pt x="7704" y="122359"/>
                  </a:lnTo>
                  <a:lnTo>
                    <a:pt x="18208" y="144003"/>
                  </a:lnTo>
                  <a:lnTo>
                    <a:pt x="26624" y="151178"/>
                  </a:lnTo>
                  <a:lnTo>
                    <a:pt x="57316" y="161277"/>
                  </a:lnTo>
                  <a:lnTo>
                    <a:pt x="82061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051158" y="3716559"/>
              <a:ext cx="85226" cy="130274"/>
            </a:xfrm>
            <a:custGeom>
              <a:avLst/>
              <a:gdLst/>
              <a:ahLst/>
              <a:cxnLst/>
              <a:rect l="0" t="0" r="0" b="0"/>
              <a:pathLst>
                <a:path w="85226" h="130274">
                  <a:moveTo>
                    <a:pt x="66313" y="0"/>
                  </a:moveTo>
                  <a:lnTo>
                    <a:pt x="35031" y="9575"/>
                  </a:lnTo>
                  <a:lnTo>
                    <a:pt x="18874" y="20244"/>
                  </a:lnTo>
                  <a:lnTo>
                    <a:pt x="7015" y="35904"/>
                  </a:lnTo>
                  <a:lnTo>
                    <a:pt x="2215" y="44993"/>
                  </a:lnTo>
                  <a:lnTo>
                    <a:pt x="0" y="67570"/>
                  </a:lnTo>
                  <a:lnTo>
                    <a:pt x="4085" y="92032"/>
                  </a:lnTo>
                  <a:lnTo>
                    <a:pt x="13700" y="114603"/>
                  </a:lnTo>
                  <a:lnTo>
                    <a:pt x="21879" y="122026"/>
                  </a:lnTo>
                  <a:lnTo>
                    <a:pt x="43445" y="130273"/>
                  </a:lnTo>
                  <a:lnTo>
                    <a:pt x="53407" y="130132"/>
                  </a:lnTo>
                  <a:lnTo>
                    <a:pt x="70716" y="123737"/>
                  </a:lnTo>
                  <a:lnTo>
                    <a:pt x="76267" y="115247"/>
                  </a:lnTo>
                  <a:lnTo>
                    <a:pt x="84081" y="76521"/>
                  </a:lnTo>
                  <a:lnTo>
                    <a:pt x="85225" y="37231"/>
                  </a:lnTo>
                  <a:lnTo>
                    <a:pt x="768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170114" y="3748145"/>
              <a:ext cx="112772" cy="124657"/>
            </a:xfrm>
            <a:custGeom>
              <a:avLst/>
              <a:gdLst/>
              <a:ahLst/>
              <a:cxnLst/>
              <a:rect l="0" t="0" r="0" b="0"/>
              <a:pathLst>
                <a:path w="112772" h="124657">
                  <a:moveTo>
                    <a:pt x="0" y="0"/>
                  </a:moveTo>
                  <a:lnTo>
                    <a:pt x="17958" y="55044"/>
                  </a:lnTo>
                  <a:lnTo>
                    <a:pt x="40739" y="114512"/>
                  </a:lnTo>
                  <a:lnTo>
                    <a:pt x="48216" y="120795"/>
                  </a:lnTo>
                  <a:lnTo>
                    <a:pt x="56710" y="123814"/>
                  </a:lnTo>
                  <a:lnTo>
                    <a:pt x="65883" y="124656"/>
                  </a:lnTo>
                  <a:lnTo>
                    <a:pt x="82314" y="119353"/>
                  </a:lnTo>
                  <a:lnTo>
                    <a:pt x="89971" y="114664"/>
                  </a:lnTo>
                  <a:lnTo>
                    <a:pt x="101598" y="100095"/>
                  </a:lnTo>
                  <a:lnTo>
                    <a:pt x="109496" y="80751"/>
                  </a:lnTo>
                  <a:lnTo>
                    <a:pt x="112771" y="45893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8285927" y="3748145"/>
              <a:ext cx="157929" cy="157928"/>
            </a:xfrm>
            <a:custGeom>
              <a:avLst/>
              <a:gdLst/>
              <a:ahLst/>
              <a:cxnLst/>
              <a:rect l="0" t="0" r="0" b="0"/>
              <a:pathLst>
                <a:path w="157929" h="157928">
                  <a:moveTo>
                    <a:pt x="0" y="0"/>
                  </a:moveTo>
                  <a:lnTo>
                    <a:pt x="29308" y="34897"/>
                  </a:lnTo>
                  <a:lnTo>
                    <a:pt x="51881" y="92997"/>
                  </a:lnTo>
                  <a:lnTo>
                    <a:pt x="67750" y="140148"/>
                  </a:lnTo>
                  <a:lnTo>
                    <a:pt x="56491" y="93224"/>
                  </a:lnTo>
                  <a:lnTo>
                    <a:pt x="56522" y="36135"/>
                  </a:lnTo>
                  <a:lnTo>
                    <a:pt x="58738" y="24090"/>
                  </a:lnTo>
                  <a:lnTo>
                    <a:pt x="63726" y="17230"/>
                  </a:lnTo>
                  <a:lnTo>
                    <a:pt x="70560" y="13826"/>
                  </a:lnTo>
                  <a:lnTo>
                    <a:pt x="78626" y="12727"/>
                  </a:lnTo>
                  <a:lnTo>
                    <a:pt x="93827" y="17744"/>
                  </a:lnTo>
                  <a:lnTo>
                    <a:pt x="101156" y="22358"/>
                  </a:lnTo>
                  <a:lnTo>
                    <a:pt x="112419" y="36843"/>
                  </a:lnTo>
                  <a:lnTo>
                    <a:pt x="138980" y="86090"/>
                  </a:lnTo>
                  <a:lnTo>
                    <a:pt x="148856" y="131692"/>
                  </a:lnTo>
                  <a:lnTo>
                    <a:pt x="1579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8475440" y="360074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54144"/>
                  </a:lnTo>
                  <a:lnTo>
                    <a:pt x="9066" y="109091"/>
                  </a:lnTo>
                  <a:lnTo>
                    <a:pt x="17475" y="165005"/>
                  </a:lnTo>
                  <a:lnTo>
                    <a:pt x="23469" y="21799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443855" y="369550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78253" y="15468"/>
                  </a:lnTo>
                  <a:lnTo>
                    <a:pt x="19563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580725" y="3746860"/>
              <a:ext cx="105286" cy="90256"/>
            </a:xfrm>
            <a:custGeom>
              <a:avLst/>
              <a:gdLst/>
              <a:ahLst/>
              <a:cxnLst/>
              <a:rect l="0" t="0" r="0" b="0"/>
              <a:pathLst>
                <a:path w="105286" h="90256">
                  <a:moveTo>
                    <a:pt x="0" y="43399"/>
                  </a:moveTo>
                  <a:lnTo>
                    <a:pt x="15619" y="90255"/>
                  </a:lnTo>
                  <a:lnTo>
                    <a:pt x="5840" y="60921"/>
                  </a:lnTo>
                  <a:lnTo>
                    <a:pt x="7320" y="26234"/>
                  </a:lnTo>
                  <a:lnTo>
                    <a:pt x="11899" y="16748"/>
                  </a:lnTo>
                  <a:lnTo>
                    <a:pt x="26345" y="3088"/>
                  </a:lnTo>
                  <a:lnTo>
                    <a:pt x="35111" y="147"/>
                  </a:lnTo>
                  <a:lnTo>
                    <a:pt x="54209" y="0"/>
                  </a:lnTo>
                  <a:lnTo>
                    <a:pt x="61876" y="3937"/>
                  </a:lnTo>
                  <a:lnTo>
                    <a:pt x="105285" y="53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643896" y="3695502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100173" y="17981"/>
                  </a:lnTo>
                  <a:lnTo>
                    <a:pt x="76207" y="75524"/>
                  </a:lnTo>
                  <a:lnTo>
                    <a:pt x="54871" y="127396"/>
                  </a:lnTo>
                  <a:lnTo>
                    <a:pt x="35388" y="189435"/>
                  </a:lnTo>
                  <a:lnTo>
                    <a:pt x="17586" y="251056"/>
                  </a:lnTo>
                  <a:lnTo>
                    <a:pt x="4686" y="30660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880137" y="3763612"/>
              <a:ext cx="93159" cy="110989"/>
            </a:xfrm>
            <a:custGeom>
              <a:avLst/>
              <a:gdLst/>
              <a:ahLst/>
              <a:cxnLst/>
              <a:rect l="0" t="0" r="0" b="0"/>
              <a:pathLst>
                <a:path w="93159" h="110989">
                  <a:moveTo>
                    <a:pt x="79614" y="5590"/>
                  </a:moveTo>
                  <a:lnTo>
                    <a:pt x="62846" y="0"/>
                  </a:lnTo>
                  <a:lnTo>
                    <a:pt x="45256" y="376"/>
                  </a:lnTo>
                  <a:lnTo>
                    <a:pt x="26909" y="5612"/>
                  </a:lnTo>
                  <a:lnTo>
                    <a:pt x="10956" y="15738"/>
                  </a:lnTo>
                  <a:lnTo>
                    <a:pt x="5766" y="24054"/>
                  </a:lnTo>
                  <a:lnTo>
                    <a:pt x="0" y="45771"/>
                  </a:lnTo>
                  <a:lnTo>
                    <a:pt x="2342" y="78717"/>
                  </a:lnTo>
                  <a:lnTo>
                    <a:pt x="10566" y="96972"/>
                  </a:lnTo>
                  <a:lnTo>
                    <a:pt x="16034" y="105116"/>
                  </a:lnTo>
                  <a:lnTo>
                    <a:pt x="24359" y="109375"/>
                  </a:lnTo>
                  <a:lnTo>
                    <a:pt x="46087" y="110988"/>
                  </a:lnTo>
                  <a:lnTo>
                    <a:pt x="65103" y="104686"/>
                  </a:lnTo>
                  <a:lnTo>
                    <a:pt x="73450" y="99730"/>
                  </a:lnTo>
                  <a:lnTo>
                    <a:pt x="85843" y="84864"/>
                  </a:lnTo>
                  <a:lnTo>
                    <a:pt x="90786" y="75987"/>
                  </a:lnTo>
                  <a:lnTo>
                    <a:pt x="93158" y="56764"/>
                  </a:lnTo>
                  <a:lnTo>
                    <a:pt x="87917" y="293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9012394" y="3727088"/>
              <a:ext cx="115814" cy="139865"/>
            </a:xfrm>
            <a:custGeom>
              <a:avLst/>
              <a:gdLst/>
              <a:ahLst/>
              <a:cxnLst/>
              <a:rect l="0" t="0" r="0" b="0"/>
              <a:pathLst>
                <a:path w="115814" h="139865">
                  <a:moveTo>
                    <a:pt x="0" y="73699"/>
                  </a:moveTo>
                  <a:lnTo>
                    <a:pt x="24046" y="91680"/>
                  </a:lnTo>
                  <a:lnTo>
                    <a:pt x="44299" y="118021"/>
                  </a:lnTo>
                  <a:lnTo>
                    <a:pt x="54003" y="137852"/>
                  </a:lnTo>
                  <a:lnTo>
                    <a:pt x="57060" y="139864"/>
                  </a:lnTo>
                  <a:lnTo>
                    <a:pt x="59097" y="136526"/>
                  </a:lnTo>
                  <a:lnTo>
                    <a:pt x="60455" y="129622"/>
                  </a:lnTo>
                  <a:lnTo>
                    <a:pt x="55725" y="112592"/>
                  </a:lnTo>
                  <a:lnTo>
                    <a:pt x="39213" y="73063"/>
                  </a:lnTo>
                  <a:lnTo>
                    <a:pt x="38095" y="52359"/>
                  </a:lnTo>
                  <a:lnTo>
                    <a:pt x="39434" y="41925"/>
                  </a:lnTo>
                  <a:lnTo>
                    <a:pt x="43836" y="33799"/>
                  </a:lnTo>
                  <a:lnTo>
                    <a:pt x="58088" y="2165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278086" y="3737616"/>
              <a:ext cx="124713" cy="149811"/>
            </a:xfrm>
            <a:custGeom>
              <a:avLst/>
              <a:gdLst/>
              <a:ahLst/>
              <a:cxnLst/>
              <a:rect l="0" t="0" r="0" b="0"/>
              <a:pathLst>
                <a:path w="124713" h="149811">
                  <a:moveTo>
                    <a:pt x="81748" y="0"/>
                  </a:moveTo>
                  <a:lnTo>
                    <a:pt x="39056" y="3120"/>
                  </a:lnTo>
                  <a:lnTo>
                    <a:pt x="19490" y="9576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3"/>
                  </a:lnTo>
                  <a:lnTo>
                    <a:pt x="15124" y="49878"/>
                  </a:lnTo>
                  <a:lnTo>
                    <a:pt x="71840" y="81790"/>
                  </a:lnTo>
                  <a:lnTo>
                    <a:pt x="99870" y="97154"/>
                  </a:lnTo>
                  <a:lnTo>
                    <a:pt x="114369" y="111030"/>
                  </a:lnTo>
                  <a:lnTo>
                    <a:pt x="124712" y="128896"/>
                  </a:lnTo>
                  <a:lnTo>
                    <a:pt x="124429" y="136233"/>
                  </a:lnTo>
                  <a:lnTo>
                    <a:pt x="120731" y="142295"/>
                  </a:lnTo>
                  <a:lnTo>
                    <a:pt x="114756" y="147506"/>
                  </a:lnTo>
                  <a:lnTo>
                    <a:pt x="107262" y="149810"/>
                  </a:lnTo>
                  <a:lnTo>
                    <a:pt x="89578" y="149251"/>
                  </a:lnTo>
                  <a:lnTo>
                    <a:pt x="3963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9454591" y="3527046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8332" y="37479"/>
                  </a:lnTo>
                  <a:lnTo>
                    <a:pt x="4506" y="94491"/>
                  </a:lnTo>
                  <a:lnTo>
                    <a:pt x="1334" y="150440"/>
                  </a:lnTo>
                  <a:lnTo>
                    <a:pt x="7498" y="208181"/>
                  </a:lnTo>
                  <a:lnTo>
                    <a:pt x="9930" y="263434"/>
                  </a:lnTo>
                  <a:lnTo>
                    <a:pt x="17685" y="323856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9380891" y="3686433"/>
              <a:ext cx="178986" cy="9070"/>
            </a:xfrm>
            <a:custGeom>
              <a:avLst/>
              <a:gdLst/>
              <a:ahLst/>
              <a:cxnLst/>
              <a:rect l="0" t="0" r="0" b="0"/>
              <a:pathLst>
                <a:path w="178986" h="9070">
                  <a:moveTo>
                    <a:pt x="178985" y="9069"/>
                  </a:moveTo>
                  <a:lnTo>
                    <a:pt x="120367" y="4"/>
                  </a:lnTo>
                  <a:lnTo>
                    <a:pt x="60128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552440" y="3740642"/>
              <a:ext cx="144307" cy="155289"/>
            </a:xfrm>
            <a:custGeom>
              <a:avLst/>
              <a:gdLst/>
              <a:ahLst/>
              <a:cxnLst/>
              <a:rect l="0" t="0" r="0" b="0"/>
              <a:pathLst>
                <a:path w="144307" h="155289">
                  <a:moveTo>
                    <a:pt x="70606" y="123316"/>
                  </a:moveTo>
                  <a:lnTo>
                    <a:pt x="77842" y="95760"/>
                  </a:lnTo>
                  <a:lnTo>
                    <a:pt x="77820" y="54970"/>
                  </a:lnTo>
                  <a:lnTo>
                    <a:pt x="64035" y="20787"/>
                  </a:lnTo>
                  <a:lnTo>
                    <a:pt x="51699" y="3269"/>
                  </a:lnTo>
                  <a:lnTo>
                    <a:pt x="43964" y="0"/>
                  </a:lnTo>
                  <a:lnTo>
                    <a:pt x="35297" y="162"/>
                  </a:lnTo>
                  <a:lnTo>
                    <a:pt x="26010" y="2609"/>
                  </a:lnTo>
                  <a:lnTo>
                    <a:pt x="18648" y="7750"/>
                  </a:lnTo>
                  <a:lnTo>
                    <a:pt x="7350" y="22820"/>
                  </a:lnTo>
                  <a:lnTo>
                    <a:pt x="0" y="56625"/>
                  </a:lnTo>
                  <a:lnTo>
                    <a:pt x="5923" y="108800"/>
                  </a:lnTo>
                  <a:lnTo>
                    <a:pt x="11833" y="132072"/>
                  </a:lnTo>
                  <a:lnTo>
                    <a:pt x="17386" y="140852"/>
                  </a:lnTo>
                  <a:lnTo>
                    <a:pt x="32915" y="153726"/>
                  </a:lnTo>
                  <a:lnTo>
                    <a:pt x="40800" y="155288"/>
                  </a:lnTo>
                  <a:lnTo>
                    <a:pt x="48395" y="153990"/>
                  </a:lnTo>
                  <a:lnTo>
                    <a:pt x="55799" y="150784"/>
                  </a:lnTo>
                  <a:lnTo>
                    <a:pt x="67144" y="137863"/>
                  </a:lnTo>
                  <a:lnTo>
                    <a:pt x="74917" y="119253"/>
                  </a:lnTo>
                  <a:lnTo>
                    <a:pt x="78372" y="95384"/>
                  </a:lnTo>
                  <a:lnTo>
                    <a:pt x="80463" y="90657"/>
                  </a:lnTo>
                  <a:lnTo>
                    <a:pt x="83026" y="91015"/>
                  </a:lnTo>
                  <a:lnTo>
                    <a:pt x="88995" y="100771"/>
                  </a:lnTo>
                  <a:lnTo>
                    <a:pt x="105478" y="132511"/>
                  </a:lnTo>
                  <a:lnTo>
                    <a:pt x="111401" y="139975"/>
                  </a:lnTo>
                  <a:lnTo>
                    <a:pt x="124222" y="148267"/>
                  </a:lnTo>
                  <a:lnTo>
                    <a:pt x="144306" y="1549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9728331" y="3632331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47997"/>
                  </a:lnTo>
                  <a:lnTo>
                    <a:pt x="15685" y="206529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9686218" y="3739812"/>
              <a:ext cx="136871" cy="18862"/>
            </a:xfrm>
            <a:custGeom>
              <a:avLst/>
              <a:gdLst/>
              <a:ahLst/>
              <a:cxnLst/>
              <a:rect l="0" t="0" r="0" b="0"/>
              <a:pathLst>
                <a:path w="136871" h="18862">
                  <a:moveTo>
                    <a:pt x="136870" y="8333"/>
                  </a:moveTo>
                  <a:lnTo>
                    <a:pt x="99392" y="0"/>
                  </a:lnTo>
                  <a:lnTo>
                    <a:pt x="61424" y="1574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9833616" y="3756478"/>
              <a:ext cx="178986" cy="145460"/>
            </a:xfrm>
            <a:custGeom>
              <a:avLst/>
              <a:gdLst/>
              <a:ahLst/>
              <a:cxnLst/>
              <a:rect l="0" t="0" r="0" b="0"/>
              <a:pathLst>
                <a:path w="178986" h="145460">
                  <a:moveTo>
                    <a:pt x="0" y="54838"/>
                  </a:moveTo>
                  <a:lnTo>
                    <a:pt x="55045" y="71626"/>
                  </a:lnTo>
                  <a:lnTo>
                    <a:pt x="91830" y="73460"/>
                  </a:lnTo>
                  <a:lnTo>
                    <a:pt x="114513" y="69743"/>
                  </a:lnTo>
                  <a:lnTo>
                    <a:pt x="123135" y="64775"/>
                  </a:lnTo>
                  <a:lnTo>
                    <a:pt x="135835" y="49895"/>
                  </a:lnTo>
                  <a:lnTo>
                    <a:pt x="138520" y="41015"/>
                  </a:lnTo>
                  <a:lnTo>
                    <a:pt x="138383" y="21788"/>
                  </a:lnTo>
                  <a:lnTo>
                    <a:pt x="134370" y="14087"/>
                  </a:lnTo>
                  <a:lnTo>
                    <a:pt x="120551" y="2411"/>
                  </a:lnTo>
                  <a:lnTo>
                    <a:pt x="111953" y="0"/>
                  </a:lnTo>
                  <a:lnTo>
                    <a:pt x="83084" y="2194"/>
                  </a:lnTo>
                  <a:lnTo>
                    <a:pt x="53474" y="11424"/>
                  </a:lnTo>
                  <a:lnTo>
                    <a:pt x="37024" y="22285"/>
                  </a:lnTo>
                  <a:lnTo>
                    <a:pt x="25034" y="38030"/>
                  </a:lnTo>
                  <a:lnTo>
                    <a:pt x="16976" y="57896"/>
                  </a:lnTo>
                  <a:lnTo>
                    <a:pt x="13394" y="82323"/>
                  </a:lnTo>
                  <a:lnTo>
                    <a:pt x="18041" y="102538"/>
                  </a:lnTo>
                  <a:lnTo>
                    <a:pt x="29075" y="119322"/>
                  </a:lnTo>
                  <a:lnTo>
                    <a:pt x="45678" y="134580"/>
                  </a:lnTo>
                  <a:lnTo>
                    <a:pt x="67874" y="142921"/>
                  </a:lnTo>
                  <a:lnTo>
                    <a:pt x="94508" y="145459"/>
                  </a:lnTo>
                  <a:lnTo>
                    <a:pt x="149907" y="140675"/>
                  </a:lnTo>
                  <a:lnTo>
                    <a:pt x="178985" y="139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4" name="Group 243"/>
          <p:cNvGrpSpPr/>
          <p:nvPr/>
        </p:nvGrpSpPr>
        <p:grpSpPr>
          <a:xfrm>
            <a:off x="2054231" y="4158756"/>
            <a:ext cx="710502" cy="484312"/>
            <a:chOff x="2054231" y="4158756"/>
            <a:chExt cx="710502" cy="484312"/>
          </a:xfrm>
        </p:grpSpPr>
        <p:sp>
          <p:nvSpPr>
            <p:cNvPr id="238" name="Freeform 237"/>
            <p:cNvSpPr/>
            <p:nvPr/>
          </p:nvSpPr>
          <p:spPr>
            <a:xfrm>
              <a:off x="2054231" y="4158756"/>
              <a:ext cx="135697" cy="442198"/>
            </a:xfrm>
            <a:custGeom>
              <a:avLst/>
              <a:gdLst/>
              <a:ahLst/>
              <a:cxnLst/>
              <a:rect l="0" t="0" r="0" b="0"/>
              <a:pathLst>
                <a:path w="135697" h="442198">
                  <a:moveTo>
                    <a:pt x="93582" y="0"/>
                  </a:moveTo>
                  <a:lnTo>
                    <a:pt x="77941" y="17981"/>
                  </a:lnTo>
                  <a:lnTo>
                    <a:pt x="53975" y="74354"/>
                  </a:lnTo>
                  <a:lnTo>
                    <a:pt x="22798" y="132018"/>
                  </a:lnTo>
                  <a:lnTo>
                    <a:pt x="4774" y="179196"/>
                  </a:lnTo>
                  <a:lnTo>
                    <a:pt x="0" y="235481"/>
                  </a:lnTo>
                  <a:lnTo>
                    <a:pt x="2293" y="285411"/>
                  </a:lnTo>
                  <a:lnTo>
                    <a:pt x="13548" y="343507"/>
                  </a:lnTo>
                  <a:lnTo>
                    <a:pt x="29184" y="377860"/>
                  </a:lnTo>
                  <a:lnTo>
                    <a:pt x="78281" y="427441"/>
                  </a:lnTo>
                  <a:lnTo>
                    <a:pt x="99260" y="435639"/>
                  </a:lnTo>
                  <a:lnTo>
                    <a:pt x="13569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221946" y="4316684"/>
              <a:ext cx="146966" cy="251612"/>
            </a:xfrm>
            <a:custGeom>
              <a:avLst/>
              <a:gdLst/>
              <a:ahLst/>
              <a:cxnLst/>
              <a:rect l="0" t="0" r="0" b="0"/>
              <a:pathLst>
                <a:path w="146966" h="25161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12581" y="205300"/>
                  </a:lnTo>
                  <a:lnTo>
                    <a:pt x="15262" y="217585"/>
                  </a:lnTo>
                  <a:lnTo>
                    <a:pt x="20559" y="226945"/>
                  </a:lnTo>
                  <a:lnTo>
                    <a:pt x="35803" y="240464"/>
                  </a:lnTo>
                  <a:lnTo>
                    <a:pt x="57396" y="247252"/>
                  </a:lnTo>
                  <a:lnTo>
                    <a:pt x="109385" y="251611"/>
                  </a:lnTo>
                  <a:lnTo>
                    <a:pt x="127534" y="249087"/>
                  </a:lnTo>
                  <a:lnTo>
                    <a:pt x="14696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242570" y="442196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4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2253098" y="430615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2480354" y="4274096"/>
              <a:ext cx="225470" cy="241153"/>
            </a:xfrm>
            <a:custGeom>
              <a:avLst/>
              <a:gdLst/>
              <a:ahLst/>
              <a:cxnLst/>
              <a:rect l="0" t="0" r="0" b="0"/>
              <a:pathLst>
                <a:path w="225470" h="241153">
                  <a:moveTo>
                    <a:pt x="25428" y="11002"/>
                  </a:moveTo>
                  <a:lnTo>
                    <a:pt x="10774" y="54964"/>
                  </a:lnTo>
                  <a:lnTo>
                    <a:pt x="7470" y="57858"/>
                  </a:lnTo>
                  <a:lnTo>
                    <a:pt x="4097" y="56277"/>
                  </a:lnTo>
                  <a:lnTo>
                    <a:pt x="679" y="51714"/>
                  </a:lnTo>
                  <a:lnTo>
                    <a:pt x="0" y="37285"/>
                  </a:lnTo>
                  <a:lnTo>
                    <a:pt x="4768" y="20344"/>
                  </a:lnTo>
                  <a:lnTo>
                    <a:pt x="14686" y="5016"/>
                  </a:lnTo>
                  <a:lnTo>
                    <a:pt x="21776" y="1162"/>
                  </a:lnTo>
                  <a:lnTo>
                    <a:pt x="39013" y="0"/>
                  </a:lnTo>
                  <a:lnTo>
                    <a:pt x="47353" y="3667"/>
                  </a:lnTo>
                  <a:lnTo>
                    <a:pt x="62858" y="17101"/>
                  </a:lnTo>
                  <a:lnTo>
                    <a:pt x="79152" y="44395"/>
                  </a:lnTo>
                  <a:lnTo>
                    <a:pt x="93968" y="93464"/>
                  </a:lnTo>
                  <a:lnTo>
                    <a:pt x="98108" y="148217"/>
                  </a:lnTo>
                  <a:lnTo>
                    <a:pt x="95706" y="186969"/>
                  </a:lnTo>
                  <a:lnTo>
                    <a:pt x="84465" y="220678"/>
                  </a:lnTo>
                  <a:lnTo>
                    <a:pt x="78824" y="231504"/>
                  </a:lnTo>
                  <a:lnTo>
                    <a:pt x="70384" y="237552"/>
                  </a:lnTo>
                  <a:lnTo>
                    <a:pt x="48528" y="241152"/>
                  </a:lnTo>
                  <a:lnTo>
                    <a:pt x="40828" y="236965"/>
                  </a:lnTo>
                  <a:lnTo>
                    <a:pt x="35695" y="229494"/>
                  </a:lnTo>
                  <a:lnTo>
                    <a:pt x="32272" y="219835"/>
                  </a:lnTo>
                  <a:lnTo>
                    <a:pt x="33045" y="183883"/>
                  </a:lnTo>
                  <a:lnTo>
                    <a:pt x="37525" y="176559"/>
                  </a:lnTo>
                  <a:lnTo>
                    <a:pt x="44021" y="172846"/>
                  </a:lnTo>
                  <a:lnTo>
                    <a:pt x="60598" y="171840"/>
                  </a:lnTo>
                  <a:lnTo>
                    <a:pt x="79663" y="175292"/>
                  </a:lnTo>
                  <a:lnTo>
                    <a:pt x="142310" y="213961"/>
                  </a:lnTo>
                  <a:lnTo>
                    <a:pt x="162774" y="223259"/>
                  </a:lnTo>
                  <a:lnTo>
                    <a:pt x="183567" y="225051"/>
                  </a:lnTo>
                  <a:lnTo>
                    <a:pt x="202167" y="221949"/>
                  </a:lnTo>
                  <a:lnTo>
                    <a:pt x="225469" y="211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2621595" y="4221927"/>
              <a:ext cx="143138" cy="421141"/>
            </a:xfrm>
            <a:custGeom>
              <a:avLst/>
              <a:gdLst/>
              <a:ahLst/>
              <a:cxnLst/>
              <a:rect l="0" t="0" r="0" b="0"/>
              <a:pathLst>
                <a:path w="143138" h="421141">
                  <a:moveTo>
                    <a:pt x="0" y="0"/>
                  </a:moveTo>
                  <a:lnTo>
                    <a:pt x="60874" y="37448"/>
                  </a:lnTo>
                  <a:lnTo>
                    <a:pt x="96794" y="85000"/>
                  </a:lnTo>
                  <a:lnTo>
                    <a:pt x="129631" y="147467"/>
                  </a:lnTo>
                  <a:lnTo>
                    <a:pt x="141615" y="181344"/>
                  </a:lnTo>
                  <a:lnTo>
                    <a:pt x="143137" y="244008"/>
                  </a:lnTo>
                  <a:lnTo>
                    <a:pt x="132520" y="307122"/>
                  </a:lnTo>
                  <a:lnTo>
                    <a:pt x="112584" y="367347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8" name="Group 287"/>
          <p:cNvGrpSpPr/>
          <p:nvPr/>
        </p:nvGrpSpPr>
        <p:grpSpPr>
          <a:xfrm>
            <a:off x="1678519" y="5152529"/>
            <a:ext cx="6828508" cy="543389"/>
            <a:chOff x="1678519" y="5152529"/>
            <a:chExt cx="6828508" cy="543389"/>
          </a:xfrm>
        </p:grpSpPr>
        <p:sp>
          <p:nvSpPr>
            <p:cNvPr id="245" name="Freeform 244"/>
            <p:cNvSpPr/>
            <p:nvPr/>
          </p:nvSpPr>
          <p:spPr>
            <a:xfrm>
              <a:off x="1678519" y="5152529"/>
              <a:ext cx="190673" cy="501860"/>
            </a:xfrm>
            <a:custGeom>
              <a:avLst/>
              <a:gdLst/>
              <a:ahLst/>
              <a:cxnLst/>
              <a:rect l="0" t="0" r="0" b="0"/>
              <a:pathLst>
                <a:path w="190673" h="501860">
                  <a:moveTo>
                    <a:pt x="27097" y="80134"/>
                  </a:moveTo>
                  <a:lnTo>
                    <a:pt x="18764" y="117612"/>
                  </a:lnTo>
                  <a:lnTo>
                    <a:pt x="17002" y="169035"/>
                  </a:lnTo>
                  <a:lnTo>
                    <a:pt x="16697" y="215920"/>
                  </a:lnTo>
                  <a:lnTo>
                    <a:pt x="16607" y="266856"/>
                  </a:lnTo>
                  <a:lnTo>
                    <a:pt x="9340" y="320828"/>
                  </a:lnTo>
                  <a:lnTo>
                    <a:pt x="6692" y="381575"/>
                  </a:lnTo>
                  <a:lnTo>
                    <a:pt x="6233" y="436952"/>
                  </a:lnTo>
                  <a:lnTo>
                    <a:pt x="489" y="496887"/>
                  </a:lnTo>
                  <a:lnTo>
                    <a:pt x="0" y="501859"/>
                  </a:lnTo>
                  <a:lnTo>
                    <a:pt x="843" y="501664"/>
                  </a:lnTo>
                  <a:lnTo>
                    <a:pt x="2576" y="498024"/>
                  </a:lnTo>
                  <a:lnTo>
                    <a:pt x="11325" y="438357"/>
                  </a:lnTo>
                  <a:lnTo>
                    <a:pt x="16703" y="379228"/>
                  </a:lnTo>
                  <a:lnTo>
                    <a:pt x="23497" y="328502"/>
                  </a:lnTo>
                  <a:lnTo>
                    <a:pt x="27200" y="275257"/>
                  </a:lnTo>
                  <a:lnTo>
                    <a:pt x="34017" y="216717"/>
                  </a:lnTo>
                  <a:lnTo>
                    <a:pt x="36556" y="161807"/>
                  </a:lnTo>
                  <a:lnTo>
                    <a:pt x="38479" y="109663"/>
                  </a:lnTo>
                  <a:lnTo>
                    <a:pt x="45896" y="46409"/>
                  </a:lnTo>
                  <a:lnTo>
                    <a:pt x="46649" y="29575"/>
                  </a:lnTo>
                  <a:lnTo>
                    <a:pt x="50660" y="17182"/>
                  </a:lnTo>
                  <a:lnTo>
                    <a:pt x="64476" y="292"/>
                  </a:lnTo>
                  <a:lnTo>
                    <a:pt x="71903" y="0"/>
                  </a:lnTo>
                  <a:lnTo>
                    <a:pt x="79195" y="4484"/>
                  </a:lnTo>
                  <a:lnTo>
                    <a:pt x="92366" y="20776"/>
                  </a:lnTo>
                  <a:lnTo>
                    <a:pt x="106357" y="52018"/>
                  </a:lnTo>
                  <a:lnTo>
                    <a:pt x="117912" y="98449"/>
                  </a:lnTo>
                  <a:lnTo>
                    <a:pt x="129914" y="154971"/>
                  </a:lnTo>
                  <a:lnTo>
                    <a:pt x="146599" y="210452"/>
                  </a:lnTo>
                  <a:lnTo>
                    <a:pt x="159471" y="269655"/>
                  </a:lnTo>
                  <a:lnTo>
                    <a:pt x="170694" y="323592"/>
                  </a:lnTo>
                  <a:lnTo>
                    <a:pt x="181847" y="384331"/>
                  </a:lnTo>
                  <a:lnTo>
                    <a:pt x="189986" y="441389"/>
                  </a:lnTo>
                  <a:lnTo>
                    <a:pt x="190672" y="449653"/>
                  </a:lnTo>
                  <a:lnTo>
                    <a:pt x="189959" y="453991"/>
                  </a:lnTo>
                  <a:lnTo>
                    <a:pt x="185025" y="459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1747730" y="5490286"/>
              <a:ext cx="105286" cy="26648"/>
            </a:xfrm>
            <a:custGeom>
              <a:avLst/>
              <a:gdLst/>
              <a:ahLst/>
              <a:cxnLst/>
              <a:rect l="0" t="0" r="0" b="0"/>
              <a:pathLst>
                <a:path w="105286" h="26648">
                  <a:moveTo>
                    <a:pt x="105285" y="5589"/>
                  </a:moveTo>
                  <a:lnTo>
                    <a:pt x="88517" y="0"/>
                  </a:lnTo>
                  <a:lnTo>
                    <a:pt x="70927" y="375"/>
                  </a:lnTo>
                  <a:lnTo>
                    <a:pt x="52580" y="5612"/>
                  </a:lnTo>
                  <a:lnTo>
                    <a:pt x="21738" y="21798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2085821" y="5474824"/>
              <a:ext cx="135693" cy="181247"/>
            </a:xfrm>
            <a:custGeom>
              <a:avLst/>
              <a:gdLst/>
              <a:ahLst/>
              <a:cxnLst/>
              <a:rect l="0" t="0" r="0" b="0"/>
              <a:pathLst>
                <a:path w="135693" h="181247">
                  <a:moveTo>
                    <a:pt x="9350" y="42109"/>
                  </a:moveTo>
                  <a:lnTo>
                    <a:pt x="9350" y="100725"/>
                  </a:lnTo>
                  <a:lnTo>
                    <a:pt x="10520" y="153730"/>
                  </a:lnTo>
                  <a:lnTo>
                    <a:pt x="15415" y="181246"/>
                  </a:lnTo>
                  <a:lnTo>
                    <a:pt x="14563" y="180490"/>
                  </a:lnTo>
                  <a:lnTo>
                    <a:pt x="4790" y="148472"/>
                  </a:lnTo>
                  <a:lnTo>
                    <a:pt x="0" y="97087"/>
                  </a:lnTo>
                  <a:lnTo>
                    <a:pt x="1510" y="56969"/>
                  </a:lnTo>
                  <a:lnTo>
                    <a:pt x="15735" y="23505"/>
                  </a:lnTo>
                  <a:lnTo>
                    <a:pt x="28175" y="6154"/>
                  </a:lnTo>
                  <a:lnTo>
                    <a:pt x="35938" y="1761"/>
                  </a:lnTo>
                  <a:lnTo>
                    <a:pt x="53922" y="0"/>
                  </a:lnTo>
                  <a:lnTo>
                    <a:pt x="70494" y="6236"/>
                  </a:lnTo>
                  <a:lnTo>
                    <a:pt x="100196" y="29303"/>
                  </a:lnTo>
                  <a:lnTo>
                    <a:pt x="115946" y="60671"/>
                  </a:lnTo>
                  <a:lnTo>
                    <a:pt x="132282" y="118599"/>
                  </a:lnTo>
                  <a:lnTo>
                    <a:pt x="135692" y="168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2276021" y="5496059"/>
              <a:ext cx="166591" cy="186409"/>
            </a:xfrm>
            <a:custGeom>
              <a:avLst/>
              <a:gdLst/>
              <a:ahLst/>
              <a:cxnLst/>
              <a:rect l="0" t="0" r="0" b="0"/>
              <a:pathLst>
                <a:path w="166591" h="186409">
                  <a:moveTo>
                    <a:pt x="61305" y="105101"/>
                  </a:moveTo>
                  <a:lnTo>
                    <a:pt x="76946" y="87121"/>
                  </a:lnTo>
                  <a:lnTo>
                    <a:pt x="85024" y="70204"/>
                  </a:lnTo>
                  <a:lnTo>
                    <a:pt x="86275" y="47867"/>
                  </a:lnTo>
                  <a:lnTo>
                    <a:pt x="81761" y="24682"/>
                  </a:lnTo>
                  <a:lnTo>
                    <a:pt x="71956" y="6578"/>
                  </a:lnTo>
                  <a:lnTo>
                    <a:pt x="64896" y="1984"/>
                  </a:lnTo>
                  <a:lnTo>
                    <a:pt x="47693" y="0"/>
                  </a:lnTo>
                  <a:lnTo>
                    <a:pt x="39363" y="3448"/>
                  </a:lnTo>
                  <a:lnTo>
                    <a:pt x="23867" y="16638"/>
                  </a:lnTo>
                  <a:lnTo>
                    <a:pt x="7578" y="43795"/>
                  </a:lnTo>
                  <a:lnTo>
                    <a:pt x="0" y="92818"/>
                  </a:lnTo>
                  <a:lnTo>
                    <a:pt x="1622" y="144442"/>
                  </a:lnTo>
                  <a:lnTo>
                    <a:pt x="7873" y="165870"/>
                  </a:lnTo>
                  <a:lnTo>
                    <a:pt x="18450" y="183193"/>
                  </a:lnTo>
                  <a:lnTo>
                    <a:pt x="24546" y="186408"/>
                  </a:lnTo>
                  <a:lnTo>
                    <a:pt x="30950" y="186212"/>
                  </a:lnTo>
                  <a:lnTo>
                    <a:pt x="44304" y="179755"/>
                  </a:lnTo>
                  <a:lnTo>
                    <a:pt x="58039" y="169086"/>
                  </a:lnTo>
                  <a:lnTo>
                    <a:pt x="68822" y="150307"/>
                  </a:lnTo>
                  <a:lnTo>
                    <a:pt x="87815" y="93810"/>
                  </a:lnTo>
                  <a:lnTo>
                    <a:pt x="90635" y="68108"/>
                  </a:lnTo>
                  <a:lnTo>
                    <a:pt x="92556" y="64061"/>
                  </a:lnTo>
                  <a:lnTo>
                    <a:pt x="95007" y="66043"/>
                  </a:lnTo>
                  <a:lnTo>
                    <a:pt x="112936" y="97256"/>
                  </a:lnTo>
                  <a:lnTo>
                    <a:pt x="128706" y="110583"/>
                  </a:lnTo>
                  <a:lnTo>
                    <a:pt x="145073" y="118066"/>
                  </a:lnTo>
                  <a:lnTo>
                    <a:pt x="151076" y="118424"/>
                  </a:lnTo>
                  <a:lnTo>
                    <a:pt x="166590" y="115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474197" y="5274777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0722" y="164137"/>
                  </a:lnTo>
                  <a:lnTo>
                    <a:pt x="17474" y="221769"/>
                  </a:lnTo>
                  <a:lnTo>
                    <a:pt x="19995" y="275240"/>
                  </a:lnTo>
                  <a:lnTo>
                    <a:pt x="23966" y="33270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2411026" y="5401119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35021" y="23719"/>
                  </a:lnTo>
                  <a:lnTo>
                    <a:pt x="75651" y="42002"/>
                  </a:lnTo>
                  <a:lnTo>
                    <a:pt x="17587" y="584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2611717" y="5453761"/>
              <a:ext cx="283620" cy="208952"/>
            </a:xfrm>
            <a:custGeom>
              <a:avLst/>
              <a:gdLst/>
              <a:ahLst/>
              <a:cxnLst/>
              <a:rect l="0" t="0" r="0" b="0"/>
              <a:pathLst>
                <a:path w="283620" h="208952">
                  <a:moveTo>
                    <a:pt x="9878" y="21057"/>
                  </a:moveTo>
                  <a:lnTo>
                    <a:pt x="2643" y="48613"/>
                  </a:lnTo>
                  <a:lnTo>
                    <a:pt x="0" y="107956"/>
                  </a:lnTo>
                  <a:lnTo>
                    <a:pt x="5068" y="164824"/>
                  </a:lnTo>
                  <a:lnTo>
                    <a:pt x="19631" y="198966"/>
                  </a:lnTo>
                  <a:lnTo>
                    <a:pt x="26909" y="205173"/>
                  </a:lnTo>
                  <a:lnTo>
                    <a:pt x="35270" y="208142"/>
                  </a:lnTo>
                  <a:lnTo>
                    <a:pt x="44354" y="208951"/>
                  </a:lnTo>
                  <a:lnTo>
                    <a:pt x="60686" y="203612"/>
                  </a:lnTo>
                  <a:lnTo>
                    <a:pt x="90234" y="181120"/>
                  </a:lnTo>
                  <a:lnTo>
                    <a:pt x="105957" y="155441"/>
                  </a:lnTo>
                  <a:lnTo>
                    <a:pt x="120581" y="114153"/>
                  </a:lnTo>
                  <a:lnTo>
                    <a:pt x="123008" y="76847"/>
                  </a:lnTo>
                  <a:lnTo>
                    <a:pt x="119430" y="54042"/>
                  </a:lnTo>
                  <a:lnTo>
                    <a:pt x="120347" y="48896"/>
                  </a:lnTo>
                  <a:lnTo>
                    <a:pt x="123299" y="47805"/>
                  </a:lnTo>
                  <a:lnTo>
                    <a:pt x="127606" y="49418"/>
                  </a:lnTo>
                  <a:lnTo>
                    <a:pt x="135511" y="60568"/>
                  </a:lnTo>
                  <a:lnTo>
                    <a:pt x="157215" y="116510"/>
                  </a:lnTo>
                  <a:lnTo>
                    <a:pt x="165439" y="136010"/>
                  </a:lnTo>
                  <a:lnTo>
                    <a:pt x="192564" y="183497"/>
                  </a:lnTo>
                  <a:lnTo>
                    <a:pt x="183992" y="148773"/>
                  </a:lnTo>
                  <a:lnTo>
                    <a:pt x="170746" y="91818"/>
                  </a:lnTo>
                  <a:lnTo>
                    <a:pt x="171797" y="54892"/>
                  </a:lnTo>
                  <a:lnTo>
                    <a:pt x="177768" y="33755"/>
                  </a:lnTo>
                  <a:lnTo>
                    <a:pt x="188221" y="16562"/>
                  </a:lnTo>
                  <a:lnTo>
                    <a:pt x="196624" y="11042"/>
                  </a:lnTo>
                  <a:lnTo>
                    <a:pt x="230807" y="3272"/>
                  </a:lnTo>
                  <a:lnTo>
                    <a:pt x="2836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2930035" y="5523315"/>
              <a:ext cx="165344" cy="163688"/>
            </a:xfrm>
            <a:custGeom>
              <a:avLst/>
              <a:gdLst/>
              <a:ahLst/>
              <a:cxnLst/>
              <a:rect l="0" t="0" r="0" b="0"/>
              <a:pathLst>
                <a:path w="165344" h="163688">
                  <a:moveTo>
                    <a:pt x="70586" y="88374"/>
                  </a:moveTo>
                  <a:lnTo>
                    <a:pt x="81765" y="77195"/>
                  </a:lnTo>
                  <a:lnTo>
                    <a:pt x="87253" y="59229"/>
                  </a:lnTo>
                  <a:lnTo>
                    <a:pt x="88716" y="47887"/>
                  </a:lnTo>
                  <a:lnTo>
                    <a:pt x="84103" y="25926"/>
                  </a:lnTo>
                  <a:lnTo>
                    <a:pt x="79598" y="15157"/>
                  </a:lnTo>
                  <a:lnTo>
                    <a:pt x="71915" y="7977"/>
                  </a:lnTo>
                  <a:lnTo>
                    <a:pt x="50900" y="0"/>
                  </a:lnTo>
                  <a:lnTo>
                    <a:pt x="41084" y="1382"/>
                  </a:lnTo>
                  <a:lnTo>
                    <a:pt x="23939" y="12276"/>
                  </a:lnTo>
                  <a:lnTo>
                    <a:pt x="11640" y="31936"/>
                  </a:lnTo>
                  <a:lnTo>
                    <a:pt x="3444" y="56271"/>
                  </a:lnTo>
                  <a:lnTo>
                    <a:pt x="0" y="95110"/>
                  </a:lnTo>
                  <a:lnTo>
                    <a:pt x="3340" y="118273"/>
                  </a:lnTo>
                  <a:lnTo>
                    <a:pt x="11843" y="137148"/>
                  </a:lnTo>
                  <a:lnTo>
                    <a:pt x="17386" y="145456"/>
                  </a:lnTo>
                  <a:lnTo>
                    <a:pt x="32904" y="157807"/>
                  </a:lnTo>
                  <a:lnTo>
                    <a:pt x="41955" y="162739"/>
                  </a:lnTo>
                  <a:lnTo>
                    <a:pt x="50329" y="163687"/>
                  </a:lnTo>
                  <a:lnTo>
                    <a:pt x="65873" y="158501"/>
                  </a:lnTo>
                  <a:lnTo>
                    <a:pt x="87777" y="136838"/>
                  </a:lnTo>
                  <a:lnTo>
                    <a:pt x="103496" y="102604"/>
                  </a:lnTo>
                  <a:lnTo>
                    <a:pt x="109973" y="62825"/>
                  </a:lnTo>
                  <a:lnTo>
                    <a:pt x="106096" y="24056"/>
                  </a:lnTo>
                  <a:lnTo>
                    <a:pt x="126784" y="75788"/>
                  </a:lnTo>
                  <a:lnTo>
                    <a:pt x="132618" y="83493"/>
                  </a:lnTo>
                  <a:lnTo>
                    <a:pt x="138847" y="86290"/>
                  </a:lnTo>
                  <a:lnTo>
                    <a:pt x="145339" y="85815"/>
                  </a:lnTo>
                  <a:lnTo>
                    <a:pt x="165343" y="778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3131903" y="5232663"/>
              <a:ext cx="37175" cy="379027"/>
            </a:xfrm>
            <a:custGeom>
              <a:avLst/>
              <a:gdLst/>
              <a:ahLst/>
              <a:cxnLst/>
              <a:rect l="0" t="0" r="0" b="0"/>
              <a:pathLst>
                <a:path w="37175" h="37902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97655"/>
                  </a:lnTo>
                  <a:lnTo>
                    <a:pt x="16108" y="151377"/>
                  </a:lnTo>
                  <a:lnTo>
                    <a:pt x="23004" y="211749"/>
                  </a:lnTo>
                  <a:lnTo>
                    <a:pt x="25567" y="271751"/>
                  </a:lnTo>
                  <a:lnTo>
                    <a:pt x="29552" y="332013"/>
                  </a:lnTo>
                  <a:lnTo>
                    <a:pt x="3717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3463875" y="5393650"/>
              <a:ext cx="157929" cy="189724"/>
            </a:xfrm>
            <a:custGeom>
              <a:avLst/>
              <a:gdLst/>
              <a:ahLst/>
              <a:cxnLst/>
              <a:rect l="0" t="0" r="0" b="0"/>
              <a:pathLst>
                <a:path w="157929" h="189724">
                  <a:moveTo>
                    <a:pt x="0" y="70640"/>
                  </a:moveTo>
                  <a:lnTo>
                    <a:pt x="58617" y="70640"/>
                  </a:lnTo>
                  <a:lnTo>
                    <a:pt x="93407" y="65051"/>
                  </a:lnTo>
                  <a:lnTo>
                    <a:pt x="120353" y="50396"/>
                  </a:lnTo>
                  <a:lnTo>
                    <a:pt x="132649" y="34736"/>
                  </a:lnTo>
                  <a:lnTo>
                    <a:pt x="137566" y="25647"/>
                  </a:lnTo>
                  <a:lnTo>
                    <a:pt x="137334" y="18418"/>
                  </a:lnTo>
                  <a:lnTo>
                    <a:pt x="133670" y="12428"/>
                  </a:lnTo>
                  <a:lnTo>
                    <a:pt x="127718" y="7266"/>
                  </a:lnTo>
                  <a:lnTo>
                    <a:pt x="108626" y="1529"/>
                  </a:lnTo>
                  <a:lnTo>
                    <a:pt x="96984" y="0"/>
                  </a:lnTo>
                  <a:lnTo>
                    <a:pt x="77809" y="4539"/>
                  </a:lnTo>
                  <a:lnTo>
                    <a:pt x="40846" y="26517"/>
                  </a:lnTo>
                  <a:lnTo>
                    <a:pt x="26733" y="42841"/>
                  </a:lnTo>
                  <a:lnTo>
                    <a:pt x="17731" y="62964"/>
                  </a:lnTo>
                  <a:lnTo>
                    <a:pt x="13832" y="99431"/>
                  </a:lnTo>
                  <a:lnTo>
                    <a:pt x="17066" y="122040"/>
                  </a:lnTo>
                  <a:lnTo>
                    <a:pt x="25522" y="140668"/>
                  </a:lnTo>
                  <a:lnTo>
                    <a:pt x="38250" y="156746"/>
                  </a:lnTo>
                  <a:lnTo>
                    <a:pt x="65146" y="177781"/>
                  </a:lnTo>
                  <a:lnTo>
                    <a:pt x="85106" y="187668"/>
                  </a:lnTo>
                  <a:lnTo>
                    <a:pt x="105676" y="189723"/>
                  </a:lnTo>
                  <a:lnTo>
                    <a:pt x="133867" y="184302"/>
                  </a:lnTo>
                  <a:lnTo>
                    <a:pt x="157928" y="175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3653516" y="5274777"/>
              <a:ext cx="10402" cy="326384"/>
            </a:xfrm>
            <a:custGeom>
              <a:avLst/>
              <a:gdLst/>
              <a:ahLst/>
              <a:cxnLst/>
              <a:rect l="0" t="0" r="0" b="0"/>
              <a:pathLst>
                <a:path w="10402" h="326384">
                  <a:moveTo>
                    <a:pt x="10401" y="0"/>
                  </a:moveTo>
                  <a:lnTo>
                    <a:pt x="7281" y="54145"/>
                  </a:lnTo>
                  <a:lnTo>
                    <a:pt x="1336" y="114680"/>
                  </a:lnTo>
                  <a:lnTo>
                    <a:pt x="306" y="171240"/>
                  </a:lnTo>
                  <a:lnTo>
                    <a:pt x="0" y="226863"/>
                  </a:lnTo>
                  <a:lnTo>
                    <a:pt x="1067" y="287314"/>
                  </a:lnTo>
                  <a:lnTo>
                    <a:pt x="1040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684974" y="5452369"/>
              <a:ext cx="157928" cy="169849"/>
            </a:xfrm>
            <a:custGeom>
              <a:avLst/>
              <a:gdLst/>
              <a:ahLst/>
              <a:cxnLst/>
              <a:rect l="0" t="0" r="0" b="0"/>
              <a:pathLst>
                <a:path w="157928" h="169849">
                  <a:moveTo>
                    <a:pt x="0" y="117206"/>
                  </a:moveTo>
                  <a:lnTo>
                    <a:pt x="53875" y="99247"/>
                  </a:lnTo>
                  <a:lnTo>
                    <a:pt x="83423" y="87838"/>
                  </a:lnTo>
                  <a:lnTo>
                    <a:pt x="122264" y="56912"/>
                  </a:lnTo>
                  <a:lnTo>
                    <a:pt x="130379" y="36987"/>
                  </a:lnTo>
                  <a:lnTo>
                    <a:pt x="132542" y="25122"/>
                  </a:lnTo>
                  <a:lnTo>
                    <a:pt x="130476" y="16042"/>
                  </a:lnTo>
                  <a:lnTo>
                    <a:pt x="125588" y="8819"/>
                  </a:lnTo>
                  <a:lnTo>
                    <a:pt x="118820" y="2834"/>
                  </a:lnTo>
                  <a:lnTo>
                    <a:pt x="110799" y="14"/>
                  </a:lnTo>
                  <a:lnTo>
                    <a:pt x="92528" y="0"/>
                  </a:lnTo>
                  <a:lnTo>
                    <a:pt x="75828" y="10132"/>
                  </a:lnTo>
                  <a:lnTo>
                    <a:pt x="61777" y="26334"/>
                  </a:lnTo>
                  <a:lnTo>
                    <a:pt x="51633" y="45233"/>
                  </a:lnTo>
                  <a:lnTo>
                    <a:pt x="49464" y="65331"/>
                  </a:lnTo>
                  <a:lnTo>
                    <a:pt x="53569" y="85961"/>
                  </a:lnTo>
                  <a:lnTo>
                    <a:pt x="69035" y="116137"/>
                  </a:lnTo>
                  <a:lnTo>
                    <a:pt x="102085" y="155208"/>
                  </a:lnTo>
                  <a:lnTo>
                    <a:pt x="122190" y="163341"/>
                  </a:lnTo>
                  <a:lnTo>
                    <a:pt x="157927" y="169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874487" y="5422176"/>
              <a:ext cx="147400" cy="226506"/>
            </a:xfrm>
            <a:custGeom>
              <a:avLst/>
              <a:gdLst/>
              <a:ahLst/>
              <a:cxnLst/>
              <a:rect l="0" t="0" r="0" b="0"/>
              <a:pathLst>
                <a:path w="147400" h="226506">
                  <a:moveTo>
                    <a:pt x="0" y="63171"/>
                  </a:moveTo>
                  <a:lnTo>
                    <a:pt x="20243" y="121788"/>
                  </a:lnTo>
                  <a:lnTo>
                    <a:pt x="44664" y="178385"/>
                  </a:lnTo>
                  <a:lnTo>
                    <a:pt x="70693" y="220980"/>
                  </a:lnTo>
                  <a:lnTo>
                    <a:pt x="77545" y="225699"/>
                  </a:lnTo>
                  <a:lnTo>
                    <a:pt x="84451" y="226505"/>
                  </a:lnTo>
                  <a:lnTo>
                    <a:pt x="91396" y="224702"/>
                  </a:lnTo>
                  <a:lnTo>
                    <a:pt x="97195" y="218822"/>
                  </a:lnTo>
                  <a:lnTo>
                    <a:pt x="110946" y="187019"/>
                  </a:lnTo>
                  <a:lnTo>
                    <a:pt x="126073" y="124463"/>
                  </a:lnTo>
                  <a:lnTo>
                    <a:pt x="134738" y="613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4070406" y="5491971"/>
              <a:ext cx="151522" cy="160385"/>
            </a:xfrm>
            <a:custGeom>
              <a:avLst/>
              <a:gdLst/>
              <a:ahLst/>
              <a:cxnLst/>
              <a:rect l="0" t="0" r="0" b="0"/>
              <a:pathLst>
                <a:path w="151522" h="160385">
                  <a:moveTo>
                    <a:pt x="67293" y="130246"/>
                  </a:moveTo>
                  <a:lnTo>
                    <a:pt x="81947" y="86284"/>
                  </a:lnTo>
                  <a:lnTo>
                    <a:pt x="80864" y="50410"/>
                  </a:lnTo>
                  <a:lnTo>
                    <a:pt x="73134" y="15734"/>
                  </a:lnTo>
                  <a:lnTo>
                    <a:pt x="66508" y="8281"/>
                  </a:lnTo>
                  <a:lnTo>
                    <a:pt x="46667" y="0"/>
                  </a:lnTo>
                  <a:lnTo>
                    <a:pt x="38335" y="1302"/>
                  </a:lnTo>
                  <a:lnTo>
                    <a:pt x="31610" y="5679"/>
                  </a:lnTo>
                  <a:lnTo>
                    <a:pt x="21018" y="21071"/>
                  </a:lnTo>
                  <a:lnTo>
                    <a:pt x="989" y="82450"/>
                  </a:lnTo>
                  <a:lnTo>
                    <a:pt x="0" y="106664"/>
                  </a:lnTo>
                  <a:lnTo>
                    <a:pt x="8897" y="150804"/>
                  </a:lnTo>
                  <a:lnTo>
                    <a:pt x="14324" y="156820"/>
                  </a:lnTo>
                  <a:lnTo>
                    <a:pt x="21452" y="159660"/>
                  </a:lnTo>
                  <a:lnTo>
                    <a:pt x="29713" y="160384"/>
                  </a:lnTo>
                  <a:lnTo>
                    <a:pt x="37561" y="157357"/>
                  </a:lnTo>
                  <a:lnTo>
                    <a:pt x="52519" y="144635"/>
                  </a:lnTo>
                  <a:lnTo>
                    <a:pt x="68505" y="112153"/>
                  </a:lnTo>
                  <a:lnTo>
                    <a:pt x="77151" y="68614"/>
                  </a:lnTo>
                  <a:lnTo>
                    <a:pt x="79714" y="70441"/>
                  </a:lnTo>
                  <a:lnTo>
                    <a:pt x="97823" y="101405"/>
                  </a:lnTo>
                  <a:lnTo>
                    <a:pt x="113617" y="114699"/>
                  </a:lnTo>
                  <a:lnTo>
                    <a:pt x="136001" y="125639"/>
                  </a:lnTo>
                  <a:lnTo>
                    <a:pt x="151521" y="130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232455" y="5264248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5590" y="58617"/>
                  </a:lnTo>
                  <a:lnTo>
                    <a:pt x="10723" y="118857"/>
                  </a:lnTo>
                  <a:lnTo>
                    <a:pt x="18670" y="173217"/>
                  </a:lnTo>
                  <a:lnTo>
                    <a:pt x="20350" y="222510"/>
                  </a:lnTo>
                  <a:lnTo>
                    <a:pt x="20918" y="285978"/>
                  </a:lnTo>
                  <a:lnTo>
                    <a:pt x="29373" y="340040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190342" y="540111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5235" y="3120"/>
                  </a:lnTo>
                  <a:lnTo>
                    <a:pt x="61925" y="16789"/>
                  </a:lnTo>
                  <a:lnTo>
                    <a:pt x="1894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390383" y="5506404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400911" y="54116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461209" y="5506404"/>
              <a:ext cx="111462" cy="178715"/>
            </a:xfrm>
            <a:custGeom>
              <a:avLst/>
              <a:gdLst/>
              <a:ahLst/>
              <a:cxnLst/>
              <a:rect l="0" t="0" r="0" b="0"/>
              <a:pathLst>
                <a:path w="111462" h="178715">
                  <a:moveTo>
                    <a:pt x="66044" y="10529"/>
                  </a:moveTo>
                  <a:lnTo>
                    <a:pt x="49277" y="16118"/>
                  </a:lnTo>
                  <a:lnTo>
                    <a:pt x="34806" y="31340"/>
                  </a:lnTo>
                  <a:lnTo>
                    <a:pt x="7815" y="84196"/>
                  </a:lnTo>
                  <a:lnTo>
                    <a:pt x="0" y="105271"/>
                  </a:lnTo>
                  <a:lnTo>
                    <a:pt x="202" y="142455"/>
                  </a:lnTo>
                  <a:lnTo>
                    <a:pt x="11045" y="163139"/>
                  </a:lnTo>
                  <a:lnTo>
                    <a:pt x="18850" y="171931"/>
                  </a:lnTo>
                  <a:lnTo>
                    <a:pt x="27562" y="176621"/>
                  </a:lnTo>
                  <a:lnTo>
                    <a:pt x="46601" y="178714"/>
                  </a:lnTo>
                  <a:lnTo>
                    <a:pt x="63642" y="172625"/>
                  </a:lnTo>
                  <a:lnTo>
                    <a:pt x="79015" y="160950"/>
                  </a:lnTo>
                  <a:lnTo>
                    <a:pt x="99653" y="134647"/>
                  </a:lnTo>
                  <a:lnTo>
                    <a:pt x="109448" y="114825"/>
                  </a:lnTo>
                  <a:lnTo>
                    <a:pt x="111461" y="94317"/>
                  </a:lnTo>
                  <a:lnTo>
                    <a:pt x="96996" y="31547"/>
                  </a:lnTo>
                  <a:lnTo>
                    <a:pt x="871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579896" y="5442837"/>
              <a:ext cx="178985" cy="221495"/>
            </a:xfrm>
            <a:custGeom>
              <a:avLst/>
              <a:gdLst/>
              <a:ahLst/>
              <a:cxnLst/>
              <a:rect l="0" t="0" r="0" b="0"/>
              <a:pathLst>
                <a:path w="178985" h="221495">
                  <a:moveTo>
                    <a:pt x="0" y="42510"/>
                  </a:moveTo>
                  <a:lnTo>
                    <a:pt x="25194" y="97555"/>
                  </a:lnTo>
                  <a:lnTo>
                    <a:pt x="44664" y="148963"/>
                  </a:lnTo>
                  <a:lnTo>
                    <a:pt x="54946" y="176390"/>
                  </a:lnTo>
                  <a:lnTo>
                    <a:pt x="59564" y="209950"/>
                  </a:lnTo>
                  <a:lnTo>
                    <a:pt x="58427" y="210289"/>
                  </a:lnTo>
                  <a:lnTo>
                    <a:pt x="54044" y="200136"/>
                  </a:lnTo>
                  <a:lnTo>
                    <a:pt x="44817" y="152371"/>
                  </a:lnTo>
                  <a:lnTo>
                    <a:pt x="37059" y="98136"/>
                  </a:lnTo>
                  <a:lnTo>
                    <a:pt x="33837" y="46392"/>
                  </a:lnTo>
                  <a:lnTo>
                    <a:pt x="37655" y="23178"/>
                  </a:lnTo>
                  <a:lnTo>
                    <a:pt x="42651" y="14414"/>
                  </a:lnTo>
                  <a:lnTo>
                    <a:pt x="57560" y="1557"/>
                  </a:lnTo>
                  <a:lnTo>
                    <a:pt x="66450" y="0"/>
                  </a:lnTo>
                  <a:lnTo>
                    <a:pt x="85685" y="4509"/>
                  </a:lnTo>
                  <a:lnTo>
                    <a:pt x="102813" y="17432"/>
                  </a:lnTo>
                  <a:lnTo>
                    <a:pt x="138885" y="64424"/>
                  </a:lnTo>
                  <a:lnTo>
                    <a:pt x="160778" y="116322"/>
                  </a:lnTo>
                  <a:lnTo>
                    <a:pt x="170564" y="177200"/>
                  </a:lnTo>
                  <a:lnTo>
                    <a:pt x="178984" y="221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5020146" y="5360468"/>
              <a:ext cx="163605" cy="251276"/>
            </a:xfrm>
            <a:custGeom>
              <a:avLst/>
              <a:gdLst/>
              <a:ahLst/>
              <a:cxnLst/>
              <a:rect l="0" t="0" r="0" b="0"/>
              <a:pathLst>
                <a:path w="163605" h="251276">
                  <a:moveTo>
                    <a:pt x="117761" y="9065"/>
                  </a:moveTo>
                  <a:lnTo>
                    <a:pt x="80283" y="732"/>
                  </a:lnTo>
                  <a:lnTo>
                    <a:pt x="68209" y="0"/>
                  </a:lnTo>
                  <a:lnTo>
                    <a:pt x="48555" y="5426"/>
                  </a:lnTo>
                  <a:lnTo>
                    <a:pt x="16873" y="27974"/>
                  </a:lnTo>
                  <a:lnTo>
                    <a:pt x="780" y="53662"/>
                  </a:lnTo>
                  <a:lnTo>
                    <a:pt x="0" y="62193"/>
                  </a:lnTo>
                  <a:lnTo>
                    <a:pt x="5371" y="77911"/>
                  </a:lnTo>
                  <a:lnTo>
                    <a:pt x="18677" y="89576"/>
                  </a:lnTo>
                  <a:lnTo>
                    <a:pt x="73171" y="110351"/>
                  </a:lnTo>
                  <a:lnTo>
                    <a:pt x="127963" y="133913"/>
                  </a:lnTo>
                  <a:lnTo>
                    <a:pt x="142962" y="149951"/>
                  </a:lnTo>
                  <a:lnTo>
                    <a:pt x="162123" y="188843"/>
                  </a:lnTo>
                  <a:lnTo>
                    <a:pt x="163604" y="209460"/>
                  </a:lnTo>
                  <a:lnTo>
                    <a:pt x="159192" y="229151"/>
                  </a:lnTo>
                  <a:lnTo>
                    <a:pt x="149433" y="245701"/>
                  </a:lnTo>
                  <a:lnTo>
                    <a:pt x="142385" y="249881"/>
                  </a:lnTo>
                  <a:lnTo>
                    <a:pt x="90198" y="251275"/>
                  </a:lnTo>
                  <a:lnTo>
                    <a:pt x="73145" y="248126"/>
                  </a:lnTo>
                  <a:lnTo>
                    <a:pt x="54590" y="240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5234887" y="5465711"/>
              <a:ext cx="208347" cy="156489"/>
            </a:xfrm>
            <a:custGeom>
              <a:avLst/>
              <a:gdLst/>
              <a:ahLst/>
              <a:cxnLst/>
              <a:rect l="0" t="0" r="0" b="0"/>
              <a:pathLst>
                <a:path w="208347" h="156489">
                  <a:moveTo>
                    <a:pt x="8305" y="51222"/>
                  </a:moveTo>
                  <a:lnTo>
                    <a:pt x="16638" y="105366"/>
                  </a:lnTo>
                  <a:lnTo>
                    <a:pt x="15063" y="143303"/>
                  </a:lnTo>
                  <a:lnTo>
                    <a:pt x="12810" y="154723"/>
                  </a:lnTo>
                  <a:lnTo>
                    <a:pt x="11309" y="156488"/>
                  </a:lnTo>
                  <a:lnTo>
                    <a:pt x="1333" y="102076"/>
                  </a:lnTo>
                  <a:lnTo>
                    <a:pt x="0" y="64860"/>
                  </a:lnTo>
                  <a:lnTo>
                    <a:pt x="12569" y="9517"/>
                  </a:lnTo>
                  <a:lnTo>
                    <a:pt x="18167" y="3531"/>
                  </a:lnTo>
                  <a:lnTo>
                    <a:pt x="25408" y="710"/>
                  </a:lnTo>
                  <a:lnTo>
                    <a:pt x="33745" y="0"/>
                  </a:lnTo>
                  <a:lnTo>
                    <a:pt x="49247" y="5450"/>
                  </a:lnTo>
                  <a:lnTo>
                    <a:pt x="56657" y="10178"/>
                  </a:lnTo>
                  <a:lnTo>
                    <a:pt x="68009" y="24791"/>
                  </a:lnTo>
                  <a:lnTo>
                    <a:pt x="84829" y="62768"/>
                  </a:lnTo>
                  <a:lnTo>
                    <a:pt x="88567" y="65938"/>
                  </a:lnTo>
                  <a:lnTo>
                    <a:pt x="92228" y="64542"/>
                  </a:lnTo>
                  <a:lnTo>
                    <a:pt x="99416" y="53632"/>
                  </a:lnTo>
                  <a:lnTo>
                    <a:pt x="116682" y="21152"/>
                  </a:lnTo>
                  <a:lnTo>
                    <a:pt x="122671" y="13628"/>
                  </a:lnTo>
                  <a:lnTo>
                    <a:pt x="130172" y="9781"/>
                  </a:lnTo>
                  <a:lnTo>
                    <a:pt x="147866" y="8627"/>
                  </a:lnTo>
                  <a:lnTo>
                    <a:pt x="156328" y="12297"/>
                  </a:lnTo>
                  <a:lnTo>
                    <a:pt x="171969" y="25733"/>
                  </a:lnTo>
                  <a:lnTo>
                    <a:pt x="188339" y="53028"/>
                  </a:lnTo>
                  <a:lnTo>
                    <a:pt x="208346" y="114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5512805" y="5491729"/>
              <a:ext cx="140999" cy="120739"/>
            </a:xfrm>
            <a:custGeom>
              <a:avLst/>
              <a:gdLst/>
              <a:ahLst/>
              <a:cxnLst/>
              <a:rect l="0" t="0" r="0" b="0"/>
              <a:pathLst>
                <a:path w="140999" h="120739">
                  <a:moveTo>
                    <a:pt x="56770" y="88374"/>
                  </a:moveTo>
                  <a:lnTo>
                    <a:pt x="67949" y="77196"/>
                  </a:lnTo>
                  <a:lnTo>
                    <a:pt x="73437" y="59229"/>
                  </a:lnTo>
                  <a:lnTo>
                    <a:pt x="74706" y="36817"/>
                  </a:lnTo>
                  <a:lnTo>
                    <a:pt x="71371" y="15157"/>
                  </a:lnTo>
                  <a:lnTo>
                    <a:pt x="65334" y="7977"/>
                  </a:lnTo>
                  <a:lnTo>
                    <a:pt x="46149" y="0"/>
                  </a:lnTo>
                  <a:lnTo>
                    <a:pt x="37991" y="1382"/>
                  </a:lnTo>
                  <a:lnTo>
                    <a:pt x="31382" y="5813"/>
                  </a:lnTo>
                  <a:lnTo>
                    <a:pt x="20920" y="20095"/>
                  </a:lnTo>
                  <a:lnTo>
                    <a:pt x="981" y="68031"/>
                  </a:lnTo>
                  <a:lnTo>
                    <a:pt x="0" y="88692"/>
                  </a:lnTo>
                  <a:lnTo>
                    <a:pt x="1376" y="99114"/>
                  </a:lnTo>
                  <a:lnTo>
                    <a:pt x="5803" y="107233"/>
                  </a:lnTo>
                  <a:lnTo>
                    <a:pt x="20080" y="119373"/>
                  </a:lnTo>
                  <a:lnTo>
                    <a:pt x="28800" y="120738"/>
                  </a:lnTo>
                  <a:lnTo>
                    <a:pt x="47848" y="116017"/>
                  </a:lnTo>
                  <a:lnTo>
                    <a:pt x="55502" y="109142"/>
                  </a:lnTo>
                  <a:lnTo>
                    <a:pt x="76190" y="67607"/>
                  </a:lnTo>
                  <a:lnTo>
                    <a:pt x="81779" y="46389"/>
                  </a:lnTo>
                  <a:lnTo>
                    <a:pt x="80688" y="21732"/>
                  </a:lnTo>
                  <a:lnTo>
                    <a:pt x="82074" y="22889"/>
                  </a:lnTo>
                  <a:lnTo>
                    <a:pt x="108232" y="82419"/>
                  </a:lnTo>
                  <a:lnTo>
                    <a:pt x="120976" y="91577"/>
                  </a:lnTo>
                  <a:lnTo>
                    <a:pt x="140998" y="9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5674860" y="528530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3120" y="48930"/>
                  </a:lnTo>
                  <a:lnTo>
                    <a:pt x="11453" y="96776"/>
                  </a:lnTo>
                  <a:lnTo>
                    <a:pt x="18212" y="147997"/>
                  </a:lnTo>
                  <a:lnTo>
                    <a:pt x="20214" y="200218"/>
                  </a:lnTo>
                  <a:lnTo>
                    <a:pt x="20808" y="24961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5769616" y="5295834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0"/>
                  </a:lnTo>
                  <a:lnTo>
                    <a:pt x="0" y="22145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5811731" y="5427095"/>
              <a:ext cx="115814" cy="155458"/>
            </a:xfrm>
            <a:custGeom>
              <a:avLst/>
              <a:gdLst/>
              <a:ahLst/>
              <a:cxnLst/>
              <a:rect l="0" t="0" r="0" b="0"/>
              <a:pathLst>
                <a:path w="115814" h="155458">
                  <a:moveTo>
                    <a:pt x="0" y="79309"/>
                  </a:moveTo>
                  <a:lnTo>
                    <a:pt x="58616" y="79309"/>
                  </a:lnTo>
                  <a:lnTo>
                    <a:pt x="79084" y="73070"/>
                  </a:lnTo>
                  <a:lnTo>
                    <a:pt x="87818" y="68130"/>
                  </a:lnTo>
                  <a:lnTo>
                    <a:pt x="93640" y="60158"/>
                  </a:lnTo>
                  <a:lnTo>
                    <a:pt x="100110" y="38822"/>
                  </a:lnTo>
                  <a:lnTo>
                    <a:pt x="99495" y="28921"/>
                  </a:lnTo>
                  <a:lnTo>
                    <a:pt x="92573" y="11681"/>
                  </a:lnTo>
                  <a:lnTo>
                    <a:pt x="85112" y="6147"/>
                  </a:lnTo>
                  <a:lnTo>
                    <a:pt x="64344" y="0"/>
                  </a:lnTo>
                  <a:lnTo>
                    <a:pt x="54594" y="1870"/>
                  </a:lnTo>
                  <a:lnTo>
                    <a:pt x="37522" y="13306"/>
                  </a:lnTo>
                  <a:lnTo>
                    <a:pt x="20346" y="39475"/>
                  </a:lnTo>
                  <a:lnTo>
                    <a:pt x="18011" y="59266"/>
                  </a:lnTo>
                  <a:lnTo>
                    <a:pt x="26044" y="100566"/>
                  </a:lnTo>
                  <a:lnTo>
                    <a:pt x="41122" y="132011"/>
                  </a:lnTo>
                  <a:lnTo>
                    <a:pt x="56880" y="146796"/>
                  </a:lnTo>
                  <a:lnTo>
                    <a:pt x="65996" y="152376"/>
                  </a:lnTo>
                  <a:lnTo>
                    <a:pt x="85483" y="155457"/>
                  </a:lnTo>
                  <a:lnTo>
                    <a:pt x="115813" y="1530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5969658" y="5437619"/>
              <a:ext cx="105286" cy="147227"/>
            </a:xfrm>
            <a:custGeom>
              <a:avLst/>
              <a:gdLst/>
              <a:ahLst/>
              <a:cxnLst/>
              <a:rect l="0" t="0" r="0" b="0"/>
              <a:pathLst>
                <a:path w="105286" h="147227">
                  <a:moveTo>
                    <a:pt x="0" y="100370"/>
                  </a:moveTo>
                  <a:lnTo>
                    <a:pt x="15618" y="147226"/>
                  </a:lnTo>
                  <a:lnTo>
                    <a:pt x="2596" y="87346"/>
                  </a:lnTo>
                  <a:lnTo>
                    <a:pt x="3889" y="50108"/>
                  </a:lnTo>
                  <a:lnTo>
                    <a:pt x="9917" y="28898"/>
                  </a:lnTo>
                  <a:lnTo>
                    <a:pt x="20395" y="11673"/>
                  </a:lnTo>
                  <a:lnTo>
                    <a:pt x="28805" y="6144"/>
                  </a:lnTo>
                  <a:lnTo>
                    <a:pt x="50627" y="0"/>
                  </a:lnTo>
                  <a:lnTo>
                    <a:pt x="105285" y="5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6296041" y="531689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5589" y="269605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6232870" y="5448172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61425" y="4045"/>
                  </a:lnTo>
                  <a:lnTo>
                    <a:pt x="2677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6369741" y="5264248"/>
              <a:ext cx="115814" cy="347442"/>
            </a:xfrm>
            <a:custGeom>
              <a:avLst/>
              <a:gdLst/>
              <a:ahLst/>
              <a:cxnLst/>
              <a:rect l="0" t="0" r="0" b="0"/>
              <a:pathLst>
                <a:path w="115814" h="347442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4168"/>
                  </a:lnTo>
                  <a:lnTo>
                    <a:pt x="19995" y="216110"/>
                  </a:lnTo>
                  <a:lnTo>
                    <a:pt x="20742" y="266154"/>
                  </a:lnTo>
                  <a:lnTo>
                    <a:pt x="20995" y="325579"/>
                  </a:lnTo>
                  <a:lnTo>
                    <a:pt x="21015" y="339885"/>
                  </a:lnTo>
                  <a:lnTo>
                    <a:pt x="19859" y="344743"/>
                  </a:lnTo>
                  <a:lnTo>
                    <a:pt x="17919" y="343303"/>
                  </a:lnTo>
                  <a:lnTo>
                    <a:pt x="13813" y="329224"/>
                  </a:lnTo>
                  <a:lnTo>
                    <a:pt x="10961" y="268757"/>
                  </a:lnTo>
                  <a:lnTo>
                    <a:pt x="16960" y="244620"/>
                  </a:lnTo>
                  <a:lnTo>
                    <a:pt x="21835" y="233270"/>
                  </a:lnTo>
                  <a:lnTo>
                    <a:pt x="28594" y="226873"/>
                  </a:lnTo>
                  <a:lnTo>
                    <a:pt x="36610" y="223779"/>
                  </a:lnTo>
                  <a:lnTo>
                    <a:pt x="45463" y="222885"/>
                  </a:lnTo>
                  <a:lnTo>
                    <a:pt x="53706" y="225799"/>
                  </a:lnTo>
                  <a:lnTo>
                    <a:pt x="69103" y="238396"/>
                  </a:lnTo>
                  <a:lnTo>
                    <a:pt x="85335" y="265218"/>
                  </a:lnTo>
                  <a:lnTo>
                    <a:pt x="108583" y="326560"/>
                  </a:lnTo>
                  <a:lnTo>
                    <a:pt x="11581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6513151" y="5463785"/>
              <a:ext cx="119803" cy="135676"/>
            </a:xfrm>
            <a:custGeom>
              <a:avLst/>
              <a:gdLst/>
              <a:ahLst/>
              <a:cxnLst/>
              <a:rect l="0" t="0" r="0" b="0"/>
              <a:pathLst>
                <a:path w="119803" h="135676">
                  <a:moveTo>
                    <a:pt x="46102" y="126847"/>
                  </a:moveTo>
                  <a:lnTo>
                    <a:pt x="75411" y="91949"/>
                  </a:lnTo>
                  <a:lnTo>
                    <a:pt x="79406" y="69613"/>
                  </a:lnTo>
                  <a:lnTo>
                    <a:pt x="72438" y="22735"/>
                  </a:lnTo>
                  <a:lnTo>
                    <a:pt x="67169" y="14155"/>
                  </a:lnTo>
                  <a:lnTo>
                    <a:pt x="51956" y="1502"/>
                  </a:lnTo>
                  <a:lnTo>
                    <a:pt x="44156" y="0"/>
                  </a:lnTo>
                  <a:lnTo>
                    <a:pt x="36616" y="1338"/>
                  </a:lnTo>
                  <a:lnTo>
                    <a:pt x="29250" y="4570"/>
                  </a:lnTo>
                  <a:lnTo>
                    <a:pt x="17945" y="17519"/>
                  </a:lnTo>
                  <a:lnTo>
                    <a:pt x="1156" y="54429"/>
                  </a:lnTo>
                  <a:lnTo>
                    <a:pt x="0" y="77893"/>
                  </a:lnTo>
                  <a:lnTo>
                    <a:pt x="8790" y="125496"/>
                  </a:lnTo>
                  <a:lnTo>
                    <a:pt x="15379" y="131795"/>
                  </a:lnTo>
                  <a:lnTo>
                    <a:pt x="24449" y="134825"/>
                  </a:lnTo>
                  <a:lnTo>
                    <a:pt x="35177" y="135675"/>
                  </a:lnTo>
                  <a:lnTo>
                    <a:pt x="44668" y="132733"/>
                  </a:lnTo>
                  <a:lnTo>
                    <a:pt x="61453" y="120104"/>
                  </a:lnTo>
                  <a:lnTo>
                    <a:pt x="70472" y="99674"/>
                  </a:lnTo>
                  <a:lnTo>
                    <a:pt x="72878" y="87674"/>
                  </a:lnTo>
                  <a:lnTo>
                    <a:pt x="75651" y="83184"/>
                  </a:lnTo>
                  <a:lnTo>
                    <a:pt x="78670" y="83701"/>
                  </a:lnTo>
                  <a:lnTo>
                    <a:pt x="85143" y="93633"/>
                  </a:lnTo>
                  <a:lnTo>
                    <a:pt x="91921" y="109746"/>
                  </a:lnTo>
                  <a:lnTo>
                    <a:pt x="96535" y="114276"/>
                  </a:lnTo>
                  <a:lnTo>
                    <a:pt x="101951" y="116127"/>
                  </a:lnTo>
                  <a:lnTo>
                    <a:pt x="119802" y="116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6654581" y="5432709"/>
              <a:ext cx="136300" cy="178333"/>
            </a:xfrm>
            <a:custGeom>
              <a:avLst/>
              <a:gdLst/>
              <a:ahLst/>
              <a:cxnLst/>
              <a:rect l="0" t="0" r="0" b="0"/>
              <a:pathLst>
                <a:path w="136300" h="178333">
                  <a:moveTo>
                    <a:pt x="9957" y="63166"/>
                  </a:moveTo>
                  <a:lnTo>
                    <a:pt x="18291" y="117311"/>
                  </a:lnTo>
                  <a:lnTo>
                    <a:pt x="20052" y="172258"/>
                  </a:lnTo>
                  <a:lnTo>
                    <a:pt x="17857" y="178008"/>
                  </a:lnTo>
                  <a:lnTo>
                    <a:pt x="14054" y="178332"/>
                  </a:lnTo>
                  <a:lnTo>
                    <a:pt x="9179" y="175039"/>
                  </a:lnTo>
                  <a:lnTo>
                    <a:pt x="3762" y="158901"/>
                  </a:lnTo>
                  <a:lnTo>
                    <a:pt x="0" y="97004"/>
                  </a:lnTo>
                  <a:lnTo>
                    <a:pt x="2662" y="44981"/>
                  </a:lnTo>
                  <a:lnTo>
                    <a:pt x="9054" y="23498"/>
                  </a:lnTo>
                  <a:lnTo>
                    <a:pt x="19695" y="6152"/>
                  </a:lnTo>
                  <a:lnTo>
                    <a:pt x="26977" y="1760"/>
                  </a:lnTo>
                  <a:lnTo>
                    <a:pt x="44428" y="0"/>
                  </a:lnTo>
                  <a:lnTo>
                    <a:pt x="60763" y="6236"/>
                  </a:lnTo>
                  <a:lnTo>
                    <a:pt x="75822" y="17977"/>
                  </a:lnTo>
                  <a:lnTo>
                    <a:pt x="96283" y="44318"/>
                  </a:lnTo>
                  <a:lnTo>
                    <a:pt x="121830" y="105474"/>
                  </a:lnTo>
                  <a:lnTo>
                    <a:pt x="136299" y="147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6993325" y="5443301"/>
              <a:ext cx="155525" cy="161699"/>
            </a:xfrm>
            <a:custGeom>
              <a:avLst/>
              <a:gdLst/>
              <a:ahLst/>
              <a:cxnLst/>
              <a:rect l="0" t="0" r="0" b="0"/>
              <a:pathLst>
                <a:path w="155525" h="161699">
                  <a:moveTo>
                    <a:pt x="81825" y="63103"/>
                  </a:moveTo>
                  <a:lnTo>
                    <a:pt x="67171" y="19140"/>
                  </a:lnTo>
                  <a:lnTo>
                    <a:pt x="54254" y="5349"/>
                  </a:lnTo>
                  <a:lnTo>
                    <a:pt x="45897" y="34"/>
                  </a:lnTo>
                  <a:lnTo>
                    <a:pt x="37986" y="0"/>
                  </a:lnTo>
                  <a:lnTo>
                    <a:pt x="30372" y="3487"/>
                  </a:lnTo>
                  <a:lnTo>
                    <a:pt x="22956" y="9321"/>
                  </a:lnTo>
                  <a:lnTo>
                    <a:pt x="14717" y="28281"/>
                  </a:lnTo>
                  <a:lnTo>
                    <a:pt x="1758" y="84904"/>
                  </a:lnTo>
                  <a:lnTo>
                    <a:pt x="0" y="122855"/>
                  </a:lnTo>
                  <a:lnTo>
                    <a:pt x="3734" y="145811"/>
                  </a:lnTo>
                  <a:lnTo>
                    <a:pt x="9877" y="153337"/>
                  </a:lnTo>
                  <a:lnTo>
                    <a:pt x="29182" y="161698"/>
                  </a:lnTo>
                  <a:lnTo>
                    <a:pt x="38541" y="160418"/>
                  </a:lnTo>
                  <a:lnTo>
                    <a:pt x="55179" y="149638"/>
                  </a:lnTo>
                  <a:lnTo>
                    <a:pt x="72111" y="123838"/>
                  </a:lnTo>
                  <a:lnTo>
                    <a:pt x="95626" y="62889"/>
                  </a:lnTo>
                  <a:lnTo>
                    <a:pt x="99214" y="59451"/>
                  </a:lnTo>
                  <a:lnTo>
                    <a:pt x="102777" y="60668"/>
                  </a:lnTo>
                  <a:lnTo>
                    <a:pt x="109854" y="71380"/>
                  </a:lnTo>
                  <a:lnTo>
                    <a:pt x="116899" y="87838"/>
                  </a:lnTo>
                  <a:lnTo>
                    <a:pt x="130168" y="100613"/>
                  </a:lnTo>
                  <a:lnTo>
                    <a:pt x="155524" y="1157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307606" y="5436472"/>
              <a:ext cx="209742" cy="146947"/>
            </a:xfrm>
            <a:custGeom>
              <a:avLst/>
              <a:gdLst/>
              <a:ahLst/>
              <a:cxnLst/>
              <a:rect l="0" t="0" r="0" b="0"/>
              <a:pathLst>
                <a:path w="209742" h="146947">
                  <a:moveTo>
                    <a:pt x="9700" y="48875"/>
                  </a:moveTo>
                  <a:lnTo>
                    <a:pt x="12819" y="91566"/>
                  </a:lnTo>
                  <a:lnTo>
                    <a:pt x="18764" y="138806"/>
                  </a:lnTo>
                  <a:lnTo>
                    <a:pt x="16912" y="145094"/>
                  </a:lnTo>
                  <a:lnTo>
                    <a:pt x="13338" y="146946"/>
                  </a:lnTo>
                  <a:lnTo>
                    <a:pt x="8616" y="145841"/>
                  </a:lnTo>
                  <a:lnTo>
                    <a:pt x="5467" y="139255"/>
                  </a:lnTo>
                  <a:lnTo>
                    <a:pt x="0" y="76143"/>
                  </a:lnTo>
                  <a:lnTo>
                    <a:pt x="1674" y="22979"/>
                  </a:lnTo>
                  <a:lnTo>
                    <a:pt x="10422" y="3831"/>
                  </a:lnTo>
                  <a:lnTo>
                    <a:pt x="17200" y="128"/>
                  </a:lnTo>
                  <a:lnTo>
                    <a:pt x="25228" y="0"/>
                  </a:lnTo>
                  <a:lnTo>
                    <a:pt x="34090" y="2253"/>
                  </a:lnTo>
                  <a:lnTo>
                    <a:pt x="50175" y="14116"/>
                  </a:lnTo>
                  <a:lnTo>
                    <a:pt x="63954" y="31087"/>
                  </a:lnTo>
                  <a:lnTo>
                    <a:pt x="86196" y="80891"/>
                  </a:lnTo>
                  <a:lnTo>
                    <a:pt x="88773" y="83087"/>
                  </a:lnTo>
                  <a:lnTo>
                    <a:pt x="90492" y="79872"/>
                  </a:lnTo>
                  <a:lnTo>
                    <a:pt x="98838" y="46679"/>
                  </a:lnTo>
                  <a:lnTo>
                    <a:pt x="104220" y="39222"/>
                  </a:lnTo>
                  <a:lnTo>
                    <a:pt x="119559" y="27817"/>
                  </a:lnTo>
                  <a:lnTo>
                    <a:pt x="127393" y="26648"/>
                  </a:lnTo>
                  <a:lnTo>
                    <a:pt x="134955" y="28208"/>
                  </a:lnTo>
                  <a:lnTo>
                    <a:pt x="156777" y="41581"/>
                  </a:lnTo>
                  <a:lnTo>
                    <a:pt x="185111" y="72651"/>
                  </a:lnTo>
                  <a:lnTo>
                    <a:pt x="203662" y="117479"/>
                  </a:lnTo>
                  <a:lnTo>
                    <a:pt x="209741" y="143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551344" y="5444147"/>
              <a:ext cx="109101" cy="160055"/>
            </a:xfrm>
            <a:custGeom>
              <a:avLst/>
              <a:gdLst/>
              <a:ahLst/>
              <a:cxnLst/>
              <a:rect l="0" t="0" r="0" b="0"/>
              <a:pathLst>
                <a:path w="109101" h="160055">
                  <a:moveTo>
                    <a:pt x="60759" y="30671"/>
                  </a:moveTo>
                  <a:lnTo>
                    <a:pt x="60759" y="8315"/>
                  </a:lnTo>
                  <a:lnTo>
                    <a:pt x="56080" y="2899"/>
                  </a:lnTo>
                  <a:lnTo>
                    <a:pt x="48282" y="458"/>
                  </a:lnTo>
                  <a:lnTo>
                    <a:pt x="38402" y="0"/>
                  </a:lnTo>
                  <a:lnTo>
                    <a:pt x="30647" y="3205"/>
                  </a:lnTo>
                  <a:lnTo>
                    <a:pt x="18910" y="16124"/>
                  </a:lnTo>
                  <a:lnTo>
                    <a:pt x="5726" y="43129"/>
                  </a:lnTo>
                  <a:lnTo>
                    <a:pt x="0" y="78946"/>
                  </a:lnTo>
                  <a:lnTo>
                    <a:pt x="3892" y="113605"/>
                  </a:lnTo>
                  <a:lnTo>
                    <a:pt x="12478" y="132261"/>
                  </a:lnTo>
                  <a:lnTo>
                    <a:pt x="18044" y="140512"/>
                  </a:lnTo>
                  <a:lnTo>
                    <a:pt x="33586" y="152799"/>
                  </a:lnTo>
                  <a:lnTo>
                    <a:pt x="42644" y="157713"/>
                  </a:lnTo>
                  <a:lnTo>
                    <a:pt x="62067" y="160054"/>
                  </a:lnTo>
                  <a:lnTo>
                    <a:pt x="72159" y="159041"/>
                  </a:lnTo>
                  <a:lnTo>
                    <a:pt x="89612" y="148556"/>
                  </a:lnTo>
                  <a:lnTo>
                    <a:pt x="97542" y="140846"/>
                  </a:lnTo>
                  <a:lnTo>
                    <a:pt x="106353" y="119803"/>
                  </a:lnTo>
                  <a:lnTo>
                    <a:pt x="109100" y="96022"/>
                  </a:lnTo>
                  <a:lnTo>
                    <a:pt x="106420" y="73754"/>
                  </a:lnTo>
                  <a:lnTo>
                    <a:pt x="98211" y="55278"/>
                  </a:lnTo>
                  <a:lnTo>
                    <a:pt x="81817" y="30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7685803" y="5432704"/>
              <a:ext cx="126343" cy="179357"/>
            </a:xfrm>
            <a:custGeom>
              <a:avLst/>
              <a:gdLst/>
              <a:ahLst/>
              <a:cxnLst/>
              <a:rect l="0" t="0" r="0" b="0"/>
              <a:pathLst>
                <a:path w="126343" h="179357">
                  <a:moveTo>
                    <a:pt x="0" y="0"/>
                  </a:moveTo>
                  <a:lnTo>
                    <a:pt x="17958" y="55045"/>
                  </a:lnTo>
                  <a:lnTo>
                    <a:pt x="28547" y="106453"/>
                  </a:lnTo>
                  <a:lnTo>
                    <a:pt x="36575" y="156079"/>
                  </a:lnTo>
                  <a:lnTo>
                    <a:pt x="41930" y="164884"/>
                  </a:lnTo>
                  <a:lnTo>
                    <a:pt x="57240" y="177787"/>
                  </a:lnTo>
                  <a:lnTo>
                    <a:pt x="66236" y="179356"/>
                  </a:lnTo>
                  <a:lnTo>
                    <a:pt x="85590" y="174861"/>
                  </a:lnTo>
                  <a:lnTo>
                    <a:pt x="93325" y="169216"/>
                  </a:lnTo>
                  <a:lnTo>
                    <a:pt x="105039" y="153587"/>
                  </a:lnTo>
                  <a:lnTo>
                    <a:pt x="118210" y="119467"/>
                  </a:lnTo>
                  <a:lnTo>
                    <a:pt x="124736" y="67186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7843730" y="5460199"/>
              <a:ext cx="136872" cy="151491"/>
            </a:xfrm>
            <a:custGeom>
              <a:avLst/>
              <a:gdLst/>
              <a:ahLst/>
              <a:cxnLst/>
              <a:rect l="0" t="0" r="0" b="0"/>
              <a:pathLst>
                <a:path w="136872" h="151491">
                  <a:moveTo>
                    <a:pt x="0" y="14619"/>
                  </a:moveTo>
                  <a:lnTo>
                    <a:pt x="3120" y="57311"/>
                  </a:lnTo>
                  <a:lnTo>
                    <a:pt x="21331" y="119955"/>
                  </a:lnTo>
                  <a:lnTo>
                    <a:pt x="25858" y="132795"/>
                  </a:lnTo>
                  <a:lnTo>
                    <a:pt x="22803" y="72360"/>
                  </a:lnTo>
                  <a:lnTo>
                    <a:pt x="35788" y="15291"/>
                  </a:lnTo>
                  <a:lnTo>
                    <a:pt x="42576" y="8048"/>
                  </a:lnTo>
                  <a:lnTo>
                    <a:pt x="62596" y="0"/>
                  </a:lnTo>
                  <a:lnTo>
                    <a:pt x="72147" y="1364"/>
                  </a:lnTo>
                  <a:lnTo>
                    <a:pt x="88997" y="12237"/>
                  </a:lnTo>
                  <a:lnTo>
                    <a:pt x="101165" y="31888"/>
                  </a:lnTo>
                  <a:lnTo>
                    <a:pt x="122290" y="95056"/>
                  </a:lnTo>
                  <a:lnTo>
                    <a:pt x="136871" y="151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033244" y="5232663"/>
              <a:ext cx="10473" cy="315856"/>
            </a:xfrm>
            <a:custGeom>
              <a:avLst/>
              <a:gdLst/>
              <a:ahLst/>
              <a:cxnLst/>
              <a:rect l="0" t="0" r="0" b="0"/>
              <a:pathLst>
                <a:path w="10473" h="315856">
                  <a:moveTo>
                    <a:pt x="0" y="0"/>
                  </a:moveTo>
                  <a:lnTo>
                    <a:pt x="8334" y="48931"/>
                  </a:lnTo>
                  <a:lnTo>
                    <a:pt x="9879" y="99896"/>
                  </a:lnTo>
                  <a:lnTo>
                    <a:pt x="10337" y="159450"/>
                  </a:lnTo>
                  <a:lnTo>
                    <a:pt x="10472" y="218430"/>
                  </a:lnTo>
                  <a:lnTo>
                    <a:pt x="7393" y="2698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7949015" y="5350672"/>
              <a:ext cx="200043" cy="18862"/>
            </a:xfrm>
            <a:custGeom>
              <a:avLst/>
              <a:gdLst/>
              <a:ahLst/>
              <a:cxnLst/>
              <a:rect l="0" t="0" r="0" b="0"/>
              <a:pathLst>
                <a:path w="200043" h="18862">
                  <a:moveTo>
                    <a:pt x="200042" y="8333"/>
                  </a:moveTo>
                  <a:lnTo>
                    <a:pt x="151111" y="0"/>
                  </a:lnTo>
                  <a:lnTo>
                    <a:pt x="103265" y="1574"/>
                  </a:lnTo>
                  <a:lnTo>
                    <a:pt x="40285" y="12587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120485" y="5463188"/>
              <a:ext cx="133859" cy="156411"/>
            </a:xfrm>
            <a:custGeom>
              <a:avLst/>
              <a:gdLst/>
              <a:ahLst/>
              <a:cxnLst/>
              <a:rect l="0" t="0" r="0" b="0"/>
              <a:pathLst>
                <a:path w="133859" h="156411">
                  <a:moveTo>
                    <a:pt x="81215" y="64273"/>
                  </a:moveTo>
                  <a:lnTo>
                    <a:pt x="66561" y="20310"/>
                  </a:lnTo>
                  <a:lnTo>
                    <a:pt x="53645" y="6519"/>
                  </a:lnTo>
                  <a:lnTo>
                    <a:pt x="45287" y="1204"/>
                  </a:lnTo>
                  <a:lnTo>
                    <a:pt x="37376" y="0"/>
                  </a:lnTo>
                  <a:lnTo>
                    <a:pt x="29762" y="1537"/>
                  </a:lnTo>
                  <a:lnTo>
                    <a:pt x="22347" y="4902"/>
                  </a:lnTo>
                  <a:lnTo>
                    <a:pt x="10987" y="17998"/>
                  </a:lnTo>
                  <a:lnTo>
                    <a:pt x="3209" y="36687"/>
                  </a:lnTo>
                  <a:lnTo>
                    <a:pt x="0" y="72347"/>
                  </a:lnTo>
                  <a:lnTo>
                    <a:pt x="11884" y="127121"/>
                  </a:lnTo>
                  <a:lnTo>
                    <a:pt x="27397" y="153345"/>
                  </a:lnTo>
                  <a:lnTo>
                    <a:pt x="33638" y="156410"/>
                  </a:lnTo>
                  <a:lnTo>
                    <a:pt x="40138" y="156113"/>
                  </a:lnTo>
                  <a:lnTo>
                    <a:pt x="46811" y="153576"/>
                  </a:lnTo>
                  <a:lnTo>
                    <a:pt x="67382" y="133237"/>
                  </a:lnTo>
                  <a:lnTo>
                    <a:pt x="82705" y="104984"/>
                  </a:lnTo>
                  <a:lnTo>
                    <a:pt x="85718" y="103112"/>
                  </a:lnTo>
                  <a:lnTo>
                    <a:pt x="87727" y="106543"/>
                  </a:lnTo>
                  <a:lnTo>
                    <a:pt x="89066" y="113510"/>
                  </a:lnTo>
                  <a:lnTo>
                    <a:pt x="102128" y="134493"/>
                  </a:lnTo>
                  <a:lnTo>
                    <a:pt x="114296" y="142276"/>
                  </a:lnTo>
                  <a:lnTo>
                    <a:pt x="133858" y="148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8296456" y="551693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7235" y="27556"/>
                  </a:lnTo>
                  <a:lnTo>
                    <a:pt x="9878" y="8065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8275400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8370155" y="5477815"/>
              <a:ext cx="136872" cy="218103"/>
            </a:xfrm>
            <a:custGeom>
              <a:avLst/>
              <a:gdLst/>
              <a:ahLst/>
              <a:cxnLst/>
              <a:rect l="0" t="0" r="0" b="0"/>
              <a:pathLst>
                <a:path w="136872" h="218103">
                  <a:moveTo>
                    <a:pt x="0" y="102288"/>
                  </a:moveTo>
                  <a:lnTo>
                    <a:pt x="9553" y="163593"/>
                  </a:lnTo>
                  <a:lnTo>
                    <a:pt x="10400" y="110996"/>
                  </a:lnTo>
                  <a:lnTo>
                    <a:pt x="11673" y="54659"/>
                  </a:lnTo>
                  <a:lnTo>
                    <a:pt x="20097" y="20716"/>
                  </a:lnTo>
                  <a:lnTo>
                    <a:pt x="30769" y="3253"/>
                  </a:lnTo>
                  <a:lnTo>
                    <a:pt x="38060" y="0"/>
                  </a:lnTo>
                  <a:lnTo>
                    <a:pt x="46431" y="171"/>
                  </a:lnTo>
                  <a:lnTo>
                    <a:pt x="55520" y="2624"/>
                  </a:lnTo>
                  <a:lnTo>
                    <a:pt x="71859" y="14710"/>
                  </a:lnTo>
                  <a:lnTo>
                    <a:pt x="85749" y="31779"/>
                  </a:lnTo>
                  <a:lnTo>
                    <a:pt x="111821" y="92040"/>
                  </a:lnTo>
                  <a:lnTo>
                    <a:pt x="129788" y="150029"/>
                  </a:lnTo>
                  <a:lnTo>
                    <a:pt x="135938" y="205903"/>
                  </a:lnTo>
                  <a:lnTo>
                    <a:pt x="136871" y="218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8823209" y="5201077"/>
            <a:ext cx="599036" cy="579069"/>
            <a:chOff x="8823209" y="5201077"/>
            <a:chExt cx="599036" cy="579069"/>
          </a:xfrm>
        </p:grpSpPr>
        <p:sp>
          <p:nvSpPr>
            <p:cNvPr id="289" name="Freeform 288"/>
            <p:cNvSpPr/>
            <p:nvPr/>
          </p:nvSpPr>
          <p:spPr>
            <a:xfrm>
              <a:off x="8823209" y="5201077"/>
              <a:ext cx="94429" cy="494841"/>
            </a:xfrm>
            <a:custGeom>
              <a:avLst/>
              <a:gdLst/>
              <a:ahLst/>
              <a:cxnLst/>
              <a:rect l="0" t="0" r="0" b="0"/>
              <a:pathLst>
                <a:path w="94429" h="494841">
                  <a:moveTo>
                    <a:pt x="83900" y="0"/>
                  </a:moveTo>
                  <a:lnTo>
                    <a:pt x="67132" y="5590"/>
                  </a:lnTo>
                  <a:lnTo>
                    <a:pt x="52661" y="17692"/>
                  </a:lnTo>
                  <a:lnTo>
                    <a:pt x="34479" y="44237"/>
                  </a:lnTo>
                  <a:lnTo>
                    <a:pt x="17856" y="90237"/>
                  </a:lnTo>
                  <a:lnTo>
                    <a:pt x="10542" y="152789"/>
                  </a:lnTo>
                  <a:lnTo>
                    <a:pt x="3412" y="204108"/>
                  </a:lnTo>
                  <a:lnTo>
                    <a:pt x="780" y="256359"/>
                  </a:lnTo>
                  <a:lnTo>
                    <a:pt x="0" y="307715"/>
                  </a:lnTo>
                  <a:lnTo>
                    <a:pt x="2856" y="364464"/>
                  </a:lnTo>
                  <a:lnTo>
                    <a:pt x="17638" y="420609"/>
                  </a:lnTo>
                  <a:lnTo>
                    <a:pt x="24424" y="441961"/>
                  </a:lnTo>
                  <a:lnTo>
                    <a:pt x="37579" y="460030"/>
                  </a:lnTo>
                  <a:lnTo>
                    <a:pt x="55124" y="474690"/>
                  </a:lnTo>
                  <a:lnTo>
                    <a:pt x="9442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8959837" y="5298890"/>
              <a:ext cx="176149" cy="344401"/>
            </a:xfrm>
            <a:custGeom>
              <a:avLst/>
              <a:gdLst/>
              <a:ahLst/>
              <a:cxnLst/>
              <a:rect l="0" t="0" r="0" b="0"/>
              <a:pathLst>
                <a:path w="176149" h="344401">
                  <a:moveTo>
                    <a:pt x="20971" y="112757"/>
                  </a:moveTo>
                  <a:lnTo>
                    <a:pt x="13736" y="140314"/>
                  </a:lnTo>
                  <a:lnTo>
                    <a:pt x="11093" y="199656"/>
                  </a:lnTo>
                  <a:lnTo>
                    <a:pt x="10636" y="250419"/>
                  </a:lnTo>
                  <a:lnTo>
                    <a:pt x="10529" y="274546"/>
                  </a:lnTo>
                  <a:lnTo>
                    <a:pt x="10500" y="274429"/>
                  </a:lnTo>
                  <a:lnTo>
                    <a:pt x="9299" y="262990"/>
                  </a:lnTo>
                  <a:lnTo>
                    <a:pt x="1381" y="205851"/>
                  </a:lnTo>
                  <a:lnTo>
                    <a:pt x="204" y="147047"/>
                  </a:lnTo>
                  <a:lnTo>
                    <a:pt x="0" y="98611"/>
                  </a:lnTo>
                  <a:lnTo>
                    <a:pt x="2279" y="55273"/>
                  </a:lnTo>
                  <a:lnTo>
                    <a:pt x="11104" y="31057"/>
                  </a:lnTo>
                  <a:lnTo>
                    <a:pt x="34815" y="3282"/>
                  </a:lnTo>
                  <a:lnTo>
                    <a:pt x="44238" y="0"/>
                  </a:lnTo>
                  <a:lnTo>
                    <a:pt x="64068" y="2591"/>
                  </a:lnTo>
                  <a:lnTo>
                    <a:pt x="89372" y="17204"/>
                  </a:lnTo>
                  <a:lnTo>
                    <a:pt x="101285" y="35974"/>
                  </a:lnTo>
                  <a:lnTo>
                    <a:pt x="118463" y="80563"/>
                  </a:lnTo>
                  <a:lnTo>
                    <a:pt x="118722" y="91294"/>
                  </a:lnTo>
                  <a:lnTo>
                    <a:pt x="112769" y="112577"/>
                  </a:lnTo>
                  <a:lnTo>
                    <a:pt x="89884" y="146430"/>
                  </a:lnTo>
                  <a:lnTo>
                    <a:pt x="68556" y="167318"/>
                  </a:lnTo>
                  <a:lnTo>
                    <a:pt x="50309" y="177171"/>
                  </a:lnTo>
                  <a:lnTo>
                    <a:pt x="46379" y="177926"/>
                  </a:lnTo>
                  <a:lnTo>
                    <a:pt x="46098" y="176091"/>
                  </a:lnTo>
                  <a:lnTo>
                    <a:pt x="48251" y="172527"/>
                  </a:lnTo>
                  <a:lnTo>
                    <a:pt x="63121" y="168568"/>
                  </a:lnTo>
                  <a:lnTo>
                    <a:pt x="84158" y="167978"/>
                  </a:lnTo>
                  <a:lnTo>
                    <a:pt x="105206" y="171615"/>
                  </a:lnTo>
                  <a:lnTo>
                    <a:pt x="131198" y="185829"/>
                  </a:lnTo>
                  <a:lnTo>
                    <a:pt x="153716" y="204858"/>
                  </a:lnTo>
                  <a:lnTo>
                    <a:pt x="169618" y="236493"/>
                  </a:lnTo>
                  <a:lnTo>
                    <a:pt x="176148" y="275502"/>
                  </a:lnTo>
                  <a:lnTo>
                    <a:pt x="172495" y="311107"/>
                  </a:lnTo>
                  <a:lnTo>
                    <a:pt x="160845" y="329984"/>
                  </a:lnTo>
                  <a:lnTo>
                    <a:pt x="152825" y="338294"/>
                  </a:lnTo>
                  <a:lnTo>
                    <a:pt x="143969" y="342664"/>
                  </a:lnTo>
                  <a:lnTo>
                    <a:pt x="124770" y="344400"/>
                  </a:lnTo>
                  <a:lnTo>
                    <a:pt x="94230" y="338800"/>
                  </a:lnTo>
                  <a:lnTo>
                    <a:pt x="42028" y="312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9146246" y="5328043"/>
              <a:ext cx="234646" cy="325761"/>
            </a:xfrm>
            <a:custGeom>
              <a:avLst/>
              <a:gdLst/>
              <a:ahLst/>
              <a:cxnLst/>
              <a:rect l="0" t="0" r="0" b="0"/>
              <a:pathLst>
                <a:path w="234646" h="325761">
                  <a:moveTo>
                    <a:pt x="13546" y="115190"/>
                  </a:moveTo>
                  <a:lnTo>
                    <a:pt x="2368" y="104011"/>
                  </a:lnTo>
                  <a:lnTo>
                    <a:pt x="0" y="82925"/>
                  </a:lnTo>
                  <a:lnTo>
                    <a:pt x="4017" y="55227"/>
                  </a:lnTo>
                  <a:lnTo>
                    <a:pt x="13601" y="27318"/>
                  </a:lnTo>
                  <a:lnTo>
                    <a:pt x="28779" y="8675"/>
                  </a:lnTo>
                  <a:lnTo>
                    <a:pt x="37739" y="2066"/>
                  </a:lnTo>
                  <a:lnTo>
                    <a:pt x="46053" y="0"/>
                  </a:lnTo>
                  <a:lnTo>
                    <a:pt x="53935" y="962"/>
                  </a:lnTo>
                  <a:lnTo>
                    <a:pt x="61529" y="3943"/>
                  </a:lnTo>
                  <a:lnTo>
                    <a:pt x="83396" y="24906"/>
                  </a:lnTo>
                  <a:lnTo>
                    <a:pt x="91383" y="52837"/>
                  </a:lnTo>
                  <a:lnTo>
                    <a:pt x="95881" y="101784"/>
                  </a:lnTo>
                  <a:lnTo>
                    <a:pt x="97400" y="160245"/>
                  </a:lnTo>
                  <a:lnTo>
                    <a:pt x="96530" y="215683"/>
                  </a:lnTo>
                  <a:lnTo>
                    <a:pt x="83110" y="272486"/>
                  </a:lnTo>
                  <a:lnTo>
                    <a:pt x="67433" y="298927"/>
                  </a:lnTo>
                  <a:lnTo>
                    <a:pt x="58830" y="303192"/>
                  </a:lnTo>
                  <a:lnTo>
                    <a:pt x="36792" y="304811"/>
                  </a:lnTo>
                  <a:lnTo>
                    <a:pt x="26704" y="301266"/>
                  </a:lnTo>
                  <a:lnTo>
                    <a:pt x="9256" y="287968"/>
                  </a:lnTo>
                  <a:lnTo>
                    <a:pt x="4837" y="278338"/>
                  </a:lnTo>
                  <a:lnTo>
                    <a:pt x="3047" y="255160"/>
                  </a:lnTo>
                  <a:lnTo>
                    <a:pt x="14205" y="221393"/>
                  </a:lnTo>
                  <a:lnTo>
                    <a:pt x="22174" y="214068"/>
                  </a:lnTo>
                  <a:lnTo>
                    <a:pt x="43507" y="205929"/>
                  </a:lnTo>
                  <a:lnTo>
                    <a:pt x="53407" y="206099"/>
                  </a:lnTo>
                  <a:lnTo>
                    <a:pt x="70648" y="212525"/>
                  </a:lnTo>
                  <a:lnTo>
                    <a:pt x="115098" y="249085"/>
                  </a:lnTo>
                  <a:lnTo>
                    <a:pt x="144524" y="282798"/>
                  </a:lnTo>
                  <a:lnTo>
                    <a:pt x="202297" y="317097"/>
                  </a:lnTo>
                  <a:lnTo>
                    <a:pt x="234645" y="325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9286134" y="5253720"/>
              <a:ext cx="136111" cy="526426"/>
            </a:xfrm>
            <a:custGeom>
              <a:avLst/>
              <a:gdLst/>
              <a:ahLst/>
              <a:cxnLst/>
              <a:rect l="0" t="0" r="0" b="0"/>
              <a:pathLst>
                <a:path w="136111" h="526426">
                  <a:moveTo>
                    <a:pt x="0" y="0"/>
                  </a:moveTo>
                  <a:lnTo>
                    <a:pt x="24047" y="9575"/>
                  </a:lnTo>
                  <a:lnTo>
                    <a:pt x="38374" y="20243"/>
                  </a:lnTo>
                  <a:lnTo>
                    <a:pt x="80699" y="83617"/>
                  </a:lnTo>
                  <a:lnTo>
                    <a:pt x="107478" y="139910"/>
                  </a:lnTo>
                  <a:lnTo>
                    <a:pt x="128206" y="199212"/>
                  </a:lnTo>
                  <a:lnTo>
                    <a:pt x="134304" y="249968"/>
                  </a:lnTo>
                  <a:lnTo>
                    <a:pt x="136110" y="302052"/>
                  </a:lnTo>
                  <a:lnTo>
                    <a:pt x="128316" y="362478"/>
                  </a:lnTo>
                  <a:lnTo>
                    <a:pt x="106513" y="425936"/>
                  </a:lnTo>
                  <a:lnTo>
                    <a:pt x="73400" y="480436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9025" y="389554"/>
            <a:ext cx="1779318" cy="600125"/>
            <a:chOff x="379025" y="389554"/>
            <a:chExt cx="1779318" cy="600125"/>
          </a:xfrm>
        </p:grpSpPr>
        <p:sp>
          <p:nvSpPr>
            <p:cNvPr id="2" name="Freeform 1"/>
            <p:cNvSpPr/>
            <p:nvPr/>
          </p:nvSpPr>
          <p:spPr>
            <a:xfrm>
              <a:off x="579155" y="410611"/>
              <a:ext cx="20970" cy="431669"/>
            </a:xfrm>
            <a:custGeom>
              <a:avLst/>
              <a:gdLst/>
              <a:ahLst/>
              <a:cxnLst/>
              <a:rect l="0" t="0" r="0" b="0"/>
              <a:pathLst>
                <a:path w="20970" h="431669">
                  <a:moveTo>
                    <a:pt x="20969" y="0"/>
                  </a:moveTo>
                  <a:lnTo>
                    <a:pt x="13733" y="27556"/>
                  </a:lnTo>
                  <a:lnTo>
                    <a:pt x="11091" y="86898"/>
                  </a:lnTo>
                  <a:lnTo>
                    <a:pt x="4980" y="143767"/>
                  </a:lnTo>
                  <a:lnTo>
                    <a:pt x="913" y="206776"/>
                  </a:lnTo>
                  <a:lnTo>
                    <a:pt x="208" y="265208"/>
                  </a:lnTo>
                  <a:lnTo>
                    <a:pt x="0" y="324635"/>
                  </a:lnTo>
                  <a:lnTo>
                    <a:pt x="3049" y="384703"/>
                  </a:lnTo>
                  <a:lnTo>
                    <a:pt x="10440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389554"/>
              <a:ext cx="400084" cy="73700"/>
            </a:xfrm>
            <a:custGeom>
              <a:avLst/>
              <a:gdLst/>
              <a:ahLst/>
              <a:cxnLst/>
              <a:rect l="0" t="0" r="0" b="0"/>
              <a:pathLst>
                <a:path w="400084" h="73700">
                  <a:moveTo>
                    <a:pt x="400083" y="0"/>
                  </a:moveTo>
                  <a:lnTo>
                    <a:pt x="357392" y="3119"/>
                  </a:lnTo>
                  <a:lnTo>
                    <a:pt x="296845" y="9553"/>
                  </a:lnTo>
                  <a:lnTo>
                    <a:pt x="233514" y="15989"/>
                  </a:lnTo>
                  <a:lnTo>
                    <a:pt x="181481" y="28461"/>
                  </a:lnTo>
                  <a:lnTo>
                    <a:pt x="126142" y="42190"/>
                  </a:lnTo>
                  <a:lnTo>
                    <a:pt x="70151" y="50578"/>
                  </a:lnTo>
                  <a:lnTo>
                    <a:pt x="24776" y="6064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139" y="794576"/>
              <a:ext cx="368499" cy="121404"/>
            </a:xfrm>
            <a:custGeom>
              <a:avLst/>
              <a:gdLst/>
              <a:ahLst/>
              <a:cxnLst/>
              <a:rect l="0" t="0" r="0" b="0"/>
              <a:pathLst>
                <a:path w="368499" h="121404">
                  <a:moveTo>
                    <a:pt x="368498" y="5589"/>
                  </a:moveTo>
                  <a:lnTo>
                    <a:pt x="351730" y="0"/>
                  </a:lnTo>
                  <a:lnTo>
                    <a:pt x="334139" y="376"/>
                  </a:lnTo>
                  <a:lnTo>
                    <a:pt x="276669" y="14478"/>
                  </a:lnTo>
                  <a:lnTo>
                    <a:pt x="215895" y="39313"/>
                  </a:lnTo>
                  <a:lnTo>
                    <a:pt x="155510" y="66385"/>
                  </a:lnTo>
                  <a:lnTo>
                    <a:pt x="101298" y="87918"/>
                  </a:lnTo>
                  <a:lnTo>
                    <a:pt x="46699" y="106296"/>
                  </a:lnTo>
                  <a:lnTo>
                    <a:pt x="0" y="1214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6519" y="623078"/>
              <a:ext cx="195085" cy="192360"/>
            </a:xfrm>
            <a:custGeom>
              <a:avLst/>
              <a:gdLst/>
              <a:ahLst/>
              <a:cxnLst/>
              <a:rect l="0" t="0" r="0" b="0"/>
              <a:pathLst>
                <a:path w="195085" h="192360">
                  <a:moveTo>
                    <a:pt x="162102" y="19160"/>
                  </a:moveTo>
                  <a:lnTo>
                    <a:pt x="107057" y="2371"/>
                  </a:lnTo>
                  <a:lnTo>
                    <a:pt x="82266" y="0"/>
                  </a:lnTo>
                  <a:lnTo>
                    <a:pt x="58769" y="5185"/>
                  </a:lnTo>
                  <a:lnTo>
                    <a:pt x="15089" y="21989"/>
                  </a:lnTo>
                  <a:lnTo>
                    <a:pt x="7941" y="29234"/>
                  </a:lnTo>
                  <a:lnTo>
                    <a:pt x="0" y="49764"/>
                  </a:lnTo>
                  <a:lnTo>
                    <a:pt x="221" y="59450"/>
                  </a:lnTo>
                  <a:lnTo>
                    <a:pt x="6707" y="76451"/>
                  </a:lnTo>
                  <a:lnTo>
                    <a:pt x="14052" y="81920"/>
                  </a:lnTo>
                  <a:lnTo>
                    <a:pt x="34691" y="87998"/>
                  </a:lnTo>
                  <a:lnTo>
                    <a:pt x="96595" y="95339"/>
                  </a:lnTo>
                  <a:lnTo>
                    <a:pt x="157332" y="111903"/>
                  </a:lnTo>
                  <a:lnTo>
                    <a:pt x="175970" y="123160"/>
                  </a:lnTo>
                  <a:lnTo>
                    <a:pt x="188933" y="139082"/>
                  </a:lnTo>
                  <a:lnTo>
                    <a:pt x="194027" y="148241"/>
                  </a:lnTo>
                  <a:lnTo>
                    <a:pt x="195084" y="157856"/>
                  </a:lnTo>
                  <a:lnTo>
                    <a:pt x="190019" y="177899"/>
                  </a:lnTo>
                  <a:lnTo>
                    <a:pt x="183053" y="184647"/>
                  </a:lnTo>
                  <a:lnTo>
                    <a:pt x="162835" y="192146"/>
                  </a:lnTo>
                  <a:lnTo>
                    <a:pt x="141371" y="192359"/>
                  </a:lnTo>
                  <a:lnTo>
                    <a:pt x="81210" y="188240"/>
                  </a:lnTo>
                  <a:lnTo>
                    <a:pt x="35760" y="1876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8845" y="421139"/>
              <a:ext cx="37176" cy="389556"/>
            </a:xfrm>
            <a:custGeom>
              <a:avLst/>
              <a:gdLst/>
              <a:ahLst/>
              <a:cxnLst/>
              <a:rect l="0" t="0" r="0" b="0"/>
              <a:pathLst>
                <a:path w="37176" h="389556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4" y="135786"/>
                  </a:lnTo>
                  <a:lnTo>
                    <a:pt x="14564" y="186722"/>
                  </a:lnTo>
                  <a:lnTo>
                    <a:pt x="15658" y="238859"/>
                  </a:lnTo>
                  <a:lnTo>
                    <a:pt x="23263" y="301643"/>
                  </a:lnTo>
                  <a:lnTo>
                    <a:pt x="29098" y="359798"/>
                  </a:lnTo>
                  <a:lnTo>
                    <a:pt x="37175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4022" y="659405"/>
              <a:ext cx="186797" cy="182788"/>
            </a:xfrm>
            <a:custGeom>
              <a:avLst/>
              <a:gdLst/>
              <a:ahLst/>
              <a:cxnLst/>
              <a:rect l="0" t="0" r="0" b="0"/>
              <a:pathLst>
                <a:path w="186797" h="182788">
                  <a:moveTo>
                    <a:pt x="92040" y="109175"/>
                  </a:moveTo>
                  <a:lnTo>
                    <a:pt x="98105" y="75553"/>
                  </a:lnTo>
                  <a:lnTo>
                    <a:pt x="87480" y="15768"/>
                  </a:lnTo>
                  <a:lnTo>
                    <a:pt x="80811" y="8299"/>
                  </a:lnTo>
                  <a:lnTo>
                    <a:pt x="60923" y="0"/>
                  </a:lnTo>
                  <a:lnTo>
                    <a:pt x="51408" y="1297"/>
                  </a:lnTo>
                  <a:lnTo>
                    <a:pt x="34597" y="12096"/>
                  </a:lnTo>
                  <a:lnTo>
                    <a:pt x="17568" y="37907"/>
                  </a:lnTo>
                  <a:lnTo>
                    <a:pt x="2503" y="80409"/>
                  </a:lnTo>
                  <a:lnTo>
                    <a:pt x="0" y="123788"/>
                  </a:lnTo>
                  <a:lnTo>
                    <a:pt x="3560" y="148425"/>
                  </a:lnTo>
                  <a:lnTo>
                    <a:pt x="12161" y="167953"/>
                  </a:lnTo>
                  <a:lnTo>
                    <a:pt x="17730" y="176437"/>
                  </a:lnTo>
                  <a:lnTo>
                    <a:pt x="26122" y="180922"/>
                  </a:lnTo>
                  <a:lnTo>
                    <a:pt x="47925" y="182787"/>
                  </a:lnTo>
                  <a:lnTo>
                    <a:pt x="56781" y="179306"/>
                  </a:lnTo>
                  <a:lnTo>
                    <a:pt x="69740" y="166081"/>
                  </a:lnTo>
                  <a:lnTo>
                    <a:pt x="83613" y="138904"/>
                  </a:lnTo>
                  <a:lnTo>
                    <a:pt x="91545" y="98063"/>
                  </a:lnTo>
                  <a:lnTo>
                    <a:pt x="94049" y="98257"/>
                  </a:lnTo>
                  <a:lnTo>
                    <a:pt x="99952" y="107832"/>
                  </a:lnTo>
                  <a:lnTo>
                    <a:pt x="122313" y="152499"/>
                  </a:lnTo>
                  <a:lnTo>
                    <a:pt x="138250" y="166644"/>
                  </a:lnTo>
                  <a:lnTo>
                    <a:pt x="147413" y="172054"/>
                  </a:lnTo>
                  <a:lnTo>
                    <a:pt x="163833" y="174946"/>
                  </a:lnTo>
                  <a:lnTo>
                    <a:pt x="186796" y="1723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2810" y="701354"/>
              <a:ext cx="145937" cy="172512"/>
            </a:xfrm>
            <a:custGeom>
              <a:avLst/>
              <a:gdLst/>
              <a:ahLst/>
              <a:cxnLst/>
              <a:rect l="0" t="0" r="0" b="0"/>
              <a:pathLst>
                <a:path w="145937" h="172512">
                  <a:moveTo>
                    <a:pt x="9065" y="46169"/>
                  </a:moveTo>
                  <a:lnTo>
                    <a:pt x="9065" y="95100"/>
                  </a:lnTo>
                  <a:lnTo>
                    <a:pt x="9065" y="154230"/>
                  </a:lnTo>
                  <a:lnTo>
                    <a:pt x="9065" y="159154"/>
                  </a:lnTo>
                  <a:lnTo>
                    <a:pt x="7895" y="144897"/>
                  </a:lnTo>
                  <a:lnTo>
                    <a:pt x="0" y="86769"/>
                  </a:lnTo>
                  <a:lnTo>
                    <a:pt x="4559" y="48840"/>
                  </a:lnTo>
                  <a:lnTo>
                    <a:pt x="18908" y="15375"/>
                  </a:lnTo>
                  <a:lnTo>
                    <a:pt x="27326" y="8092"/>
                  </a:lnTo>
                  <a:lnTo>
                    <a:pt x="49156" y="0"/>
                  </a:lnTo>
                  <a:lnTo>
                    <a:pt x="59189" y="182"/>
                  </a:lnTo>
                  <a:lnTo>
                    <a:pt x="76576" y="6623"/>
                  </a:lnTo>
                  <a:lnTo>
                    <a:pt x="99518" y="23403"/>
                  </a:lnTo>
                  <a:lnTo>
                    <a:pt x="127062" y="58440"/>
                  </a:lnTo>
                  <a:lnTo>
                    <a:pt x="139823" y="89969"/>
                  </a:lnTo>
                  <a:lnTo>
                    <a:pt x="144728" y="138832"/>
                  </a:lnTo>
                  <a:lnTo>
                    <a:pt x="145936" y="1725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8594" y="493156"/>
              <a:ext cx="150723" cy="387898"/>
            </a:xfrm>
            <a:custGeom>
              <a:avLst/>
              <a:gdLst/>
              <a:ahLst/>
              <a:cxnLst/>
              <a:rect l="0" t="0" r="0" b="0"/>
              <a:pathLst>
                <a:path w="150723" h="387898">
                  <a:moveTo>
                    <a:pt x="98079" y="296481"/>
                  </a:moveTo>
                  <a:lnTo>
                    <a:pt x="98079" y="274124"/>
                  </a:lnTo>
                  <a:lnTo>
                    <a:pt x="91840" y="256909"/>
                  </a:lnTo>
                  <a:lnTo>
                    <a:pt x="86901" y="249042"/>
                  </a:lnTo>
                  <a:lnTo>
                    <a:pt x="72054" y="237183"/>
                  </a:lnTo>
                  <a:lnTo>
                    <a:pt x="63181" y="232382"/>
                  </a:lnTo>
                  <a:lnTo>
                    <a:pt x="54927" y="231522"/>
                  </a:lnTo>
                  <a:lnTo>
                    <a:pt x="39516" y="236804"/>
                  </a:lnTo>
                  <a:lnTo>
                    <a:pt x="17686" y="258522"/>
                  </a:lnTo>
                  <a:lnTo>
                    <a:pt x="1989" y="292773"/>
                  </a:lnTo>
                  <a:lnTo>
                    <a:pt x="0" y="315890"/>
                  </a:lnTo>
                  <a:lnTo>
                    <a:pt x="8256" y="359326"/>
                  </a:lnTo>
                  <a:lnTo>
                    <a:pt x="13630" y="367624"/>
                  </a:lnTo>
                  <a:lnTo>
                    <a:pt x="28961" y="379962"/>
                  </a:lnTo>
                  <a:lnTo>
                    <a:pt x="62912" y="387897"/>
                  </a:lnTo>
                  <a:lnTo>
                    <a:pt x="82839" y="383513"/>
                  </a:lnTo>
                  <a:lnTo>
                    <a:pt x="99495" y="372597"/>
                  </a:lnTo>
                  <a:lnTo>
                    <a:pt x="114696" y="356046"/>
                  </a:lnTo>
                  <a:lnTo>
                    <a:pt x="130819" y="321409"/>
                  </a:lnTo>
                  <a:lnTo>
                    <a:pt x="145577" y="258208"/>
                  </a:lnTo>
                  <a:lnTo>
                    <a:pt x="149197" y="200913"/>
                  </a:lnTo>
                  <a:lnTo>
                    <a:pt x="149100" y="148711"/>
                  </a:lnTo>
                  <a:lnTo>
                    <a:pt x="142299" y="92207"/>
                  </a:lnTo>
                  <a:lnTo>
                    <a:pt x="138789" y="61803"/>
                  </a:lnTo>
                  <a:lnTo>
                    <a:pt x="116597" y="2668"/>
                  </a:lnTo>
                  <a:lnTo>
                    <a:pt x="112764" y="0"/>
                  </a:lnTo>
                  <a:lnTo>
                    <a:pt x="109039" y="2900"/>
                  </a:lnTo>
                  <a:lnTo>
                    <a:pt x="105386" y="9514"/>
                  </a:lnTo>
                  <a:lnTo>
                    <a:pt x="98353" y="60985"/>
                  </a:lnTo>
                  <a:lnTo>
                    <a:pt x="93151" y="117425"/>
                  </a:lnTo>
                  <a:lnTo>
                    <a:pt x="97106" y="173634"/>
                  </a:lnTo>
                  <a:lnTo>
                    <a:pt x="99057" y="237033"/>
                  </a:lnTo>
                  <a:lnTo>
                    <a:pt x="109494" y="295830"/>
                  </a:lnTo>
                  <a:lnTo>
                    <a:pt x="117190" y="321928"/>
                  </a:lnTo>
                  <a:lnTo>
                    <a:pt x="150722" y="3807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1139" y="947566"/>
              <a:ext cx="1368706" cy="42113"/>
            </a:xfrm>
            <a:custGeom>
              <a:avLst/>
              <a:gdLst/>
              <a:ahLst/>
              <a:cxnLst/>
              <a:rect l="0" t="0" r="0" b="0"/>
              <a:pathLst>
                <a:path w="1368706" h="42113">
                  <a:moveTo>
                    <a:pt x="1368705" y="21055"/>
                  </a:moveTo>
                  <a:lnTo>
                    <a:pt x="1319774" y="17936"/>
                  </a:lnTo>
                  <a:lnTo>
                    <a:pt x="1260644" y="11990"/>
                  </a:lnTo>
                  <a:lnTo>
                    <a:pt x="1202734" y="10816"/>
                  </a:lnTo>
                  <a:lnTo>
                    <a:pt x="1139302" y="7464"/>
                  </a:lnTo>
                  <a:lnTo>
                    <a:pt x="1092503" y="2211"/>
                  </a:lnTo>
                  <a:lnTo>
                    <a:pt x="1041593" y="654"/>
                  </a:lnTo>
                  <a:lnTo>
                    <a:pt x="989463" y="193"/>
                  </a:lnTo>
                  <a:lnTo>
                    <a:pt x="933853" y="56"/>
                  </a:lnTo>
                  <a:lnTo>
                    <a:pt x="872922" y="15"/>
                  </a:lnTo>
                  <a:lnTo>
                    <a:pt x="813535" y="3"/>
                  </a:lnTo>
                  <a:lnTo>
                    <a:pt x="755774" y="0"/>
                  </a:lnTo>
                  <a:lnTo>
                    <a:pt x="703565" y="3118"/>
                  </a:lnTo>
                  <a:lnTo>
                    <a:pt x="656510" y="8332"/>
                  </a:lnTo>
                  <a:lnTo>
                    <a:pt x="598114" y="9876"/>
                  </a:lnTo>
                  <a:lnTo>
                    <a:pt x="539478" y="10334"/>
                  </a:lnTo>
                  <a:lnTo>
                    <a:pt x="488179" y="10470"/>
                  </a:lnTo>
                  <a:lnTo>
                    <a:pt x="437104" y="10510"/>
                  </a:lnTo>
                  <a:lnTo>
                    <a:pt x="380637" y="13641"/>
                  </a:lnTo>
                  <a:lnTo>
                    <a:pt x="323741" y="18859"/>
                  </a:lnTo>
                  <a:lnTo>
                    <a:pt x="265549" y="20404"/>
                  </a:lnTo>
                  <a:lnTo>
                    <a:pt x="211263" y="20862"/>
                  </a:lnTo>
                  <a:lnTo>
                    <a:pt x="158133" y="24118"/>
                  </a:lnTo>
                  <a:lnTo>
                    <a:pt x="105346" y="29372"/>
                  </a:lnTo>
                  <a:lnTo>
                    <a:pt x="55780" y="34048"/>
                  </a:lnTo>
                  <a:lnTo>
                    <a:pt x="0" y="421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3057" y="68435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86111" y="1672715"/>
            <a:ext cx="2168872" cy="684353"/>
            <a:chOff x="286111" y="1672715"/>
            <a:chExt cx="2168872" cy="684353"/>
          </a:xfrm>
        </p:grpSpPr>
        <p:sp>
          <p:nvSpPr>
            <p:cNvPr id="13" name="Freeform 12"/>
            <p:cNvSpPr/>
            <p:nvPr/>
          </p:nvSpPr>
          <p:spPr>
            <a:xfrm>
              <a:off x="549324" y="170430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7"/>
                  </a:lnTo>
                  <a:lnTo>
                    <a:pt x="9553" y="226409"/>
                  </a:lnTo>
                  <a:lnTo>
                    <a:pt x="10239" y="276614"/>
                  </a:lnTo>
                  <a:lnTo>
                    <a:pt x="13591" y="33297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396" y="1672715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283885" y="14654"/>
                  </a:lnTo>
                  <a:lnTo>
                    <a:pt x="233674" y="20962"/>
                  </a:lnTo>
                  <a:lnTo>
                    <a:pt x="178696" y="29140"/>
                  </a:lnTo>
                  <a:lnTo>
                    <a:pt x="122776" y="36691"/>
                  </a:lnTo>
                  <a:lnTo>
                    <a:pt x="60969" y="5285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868" y="2072798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06217" y="16788"/>
                  </a:lnTo>
                  <a:lnTo>
                    <a:pt x="252167" y="23333"/>
                  </a:lnTo>
                  <a:lnTo>
                    <a:pt x="196430" y="29955"/>
                  </a:lnTo>
                  <a:lnTo>
                    <a:pt x="140360" y="39668"/>
                  </a:lnTo>
                  <a:lnTo>
                    <a:pt x="87343" y="52852"/>
                  </a:lnTo>
                  <a:lnTo>
                    <a:pt x="47326" y="601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79403" y="1925399"/>
              <a:ext cx="180529" cy="186490"/>
            </a:xfrm>
            <a:custGeom>
              <a:avLst/>
              <a:gdLst/>
              <a:ahLst/>
              <a:cxnLst/>
              <a:rect l="0" t="0" r="0" b="0"/>
              <a:pathLst>
                <a:path w="180529" h="186490">
                  <a:moveTo>
                    <a:pt x="148947" y="0"/>
                  </a:moveTo>
                  <a:lnTo>
                    <a:pt x="100016" y="0"/>
                  </a:lnTo>
                  <a:lnTo>
                    <a:pt x="46475" y="5589"/>
                  </a:lnTo>
                  <a:lnTo>
                    <a:pt x="18499" y="20243"/>
                  </a:lnTo>
                  <a:lnTo>
                    <a:pt x="5962" y="35903"/>
                  </a:lnTo>
                  <a:lnTo>
                    <a:pt x="981" y="44992"/>
                  </a:lnTo>
                  <a:lnTo>
                    <a:pt x="0" y="53391"/>
                  </a:lnTo>
                  <a:lnTo>
                    <a:pt x="5149" y="68963"/>
                  </a:lnTo>
                  <a:lnTo>
                    <a:pt x="21476" y="80563"/>
                  </a:lnTo>
                  <a:lnTo>
                    <a:pt x="44330" y="88448"/>
                  </a:lnTo>
                  <a:lnTo>
                    <a:pt x="97129" y="96630"/>
                  </a:lnTo>
                  <a:lnTo>
                    <a:pt x="157028" y="113720"/>
                  </a:lnTo>
                  <a:lnTo>
                    <a:pt x="174375" y="125021"/>
                  </a:lnTo>
                  <a:lnTo>
                    <a:pt x="178767" y="132480"/>
                  </a:lnTo>
                  <a:lnTo>
                    <a:pt x="180528" y="150127"/>
                  </a:lnTo>
                  <a:lnTo>
                    <a:pt x="174291" y="166549"/>
                  </a:lnTo>
                  <a:lnTo>
                    <a:pt x="169353" y="174203"/>
                  </a:lnTo>
                  <a:lnTo>
                    <a:pt x="161381" y="179306"/>
                  </a:lnTo>
                  <a:lnTo>
                    <a:pt x="127804" y="186489"/>
                  </a:lnTo>
                  <a:lnTo>
                    <a:pt x="77657" y="185796"/>
                  </a:lnTo>
                  <a:lnTo>
                    <a:pt x="19196" y="172645"/>
                  </a:lnTo>
                  <a:lnTo>
                    <a:pt x="1548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86277" y="1767471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4772"/>
                  </a:lnTo>
                  <a:lnTo>
                    <a:pt x="0" y="276129"/>
                  </a:lnTo>
                  <a:lnTo>
                    <a:pt x="0" y="3297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49407" y="1925399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203753" y="0"/>
                  </a:lnTo>
                  <a:lnTo>
                    <a:pt x="150212" y="5589"/>
                  </a:lnTo>
                  <a:lnTo>
                    <a:pt x="86793" y="12997"/>
                  </a:lnTo>
                  <a:lnTo>
                    <a:pt x="27027" y="1999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81034" y="1746414"/>
              <a:ext cx="161186" cy="368498"/>
            </a:xfrm>
            <a:custGeom>
              <a:avLst/>
              <a:gdLst/>
              <a:ahLst/>
              <a:cxnLst/>
              <a:rect l="0" t="0" r="0" b="0"/>
              <a:pathLst>
                <a:path w="161186" h="368498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18211" y="151117"/>
                  </a:lnTo>
                  <a:lnTo>
                    <a:pt x="20213" y="208552"/>
                  </a:lnTo>
                  <a:lnTo>
                    <a:pt x="20807" y="259495"/>
                  </a:lnTo>
                  <a:lnTo>
                    <a:pt x="26597" y="313041"/>
                  </a:lnTo>
                  <a:lnTo>
                    <a:pt x="24518" y="346607"/>
                  </a:lnTo>
                  <a:lnTo>
                    <a:pt x="23364" y="348055"/>
                  </a:lnTo>
                  <a:lnTo>
                    <a:pt x="22082" y="334065"/>
                  </a:lnTo>
                  <a:lnTo>
                    <a:pt x="35801" y="273491"/>
                  </a:lnTo>
                  <a:lnTo>
                    <a:pt x="50442" y="232747"/>
                  </a:lnTo>
                  <a:lnTo>
                    <a:pt x="61803" y="216137"/>
                  </a:lnTo>
                  <a:lnTo>
                    <a:pt x="70448" y="211942"/>
                  </a:lnTo>
                  <a:lnTo>
                    <a:pt x="92531" y="210400"/>
                  </a:lnTo>
                  <a:lnTo>
                    <a:pt x="111705" y="216734"/>
                  </a:lnTo>
                  <a:lnTo>
                    <a:pt x="120093" y="221698"/>
                  </a:lnTo>
                  <a:lnTo>
                    <a:pt x="143078" y="251042"/>
                  </a:lnTo>
                  <a:lnTo>
                    <a:pt x="159116" y="294961"/>
                  </a:lnTo>
                  <a:lnTo>
                    <a:pt x="161185" y="321777"/>
                  </a:lnTo>
                  <a:lnTo>
                    <a:pt x="15792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12661" y="1966095"/>
              <a:ext cx="242156" cy="106704"/>
            </a:xfrm>
            <a:custGeom>
              <a:avLst/>
              <a:gdLst/>
              <a:ahLst/>
              <a:cxnLst/>
              <a:rect l="0" t="0" r="0" b="0"/>
              <a:pathLst>
                <a:path w="242156" h="106704">
                  <a:moveTo>
                    <a:pt x="0" y="22475"/>
                  </a:moveTo>
                  <a:lnTo>
                    <a:pt x="16788" y="77519"/>
                  </a:lnTo>
                  <a:lnTo>
                    <a:pt x="19792" y="106114"/>
                  </a:lnTo>
                  <a:lnTo>
                    <a:pt x="24102" y="44563"/>
                  </a:lnTo>
                  <a:lnTo>
                    <a:pt x="26596" y="33690"/>
                  </a:lnTo>
                  <a:lnTo>
                    <a:pt x="38727" y="15371"/>
                  </a:lnTo>
                  <a:lnTo>
                    <a:pt x="46875" y="7210"/>
                  </a:lnTo>
                  <a:lnTo>
                    <a:pt x="54646" y="4110"/>
                  </a:lnTo>
                  <a:lnTo>
                    <a:pt x="62167" y="4382"/>
                  </a:lnTo>
                  <a:lnTo>
                    <a:pt x="76763" y="10924"/>
                  </a:lnTo>
                  <a:lnTo>
                    <a:pt x="98133" y="28931"/>
                  </a:lnTo>
                  <a:lnTo>
                    <a:pt x="112245" y="46401"/>
                  </a:lnTo>
                  <a:lnTo>
                    <a:pt x="118114" y="48954"/>
                  </a:lnTo>
                  <a:lnTo>
                    <a:pt x="123196" y="47147"/>
                  </a:lnTo>
                  <a:lnTo>
                    <a:pt x="161695" y="6125"/>
                  </a:lnTo>
                  <a:lnTo>
                    <a:pt x="170967" y="1047"/>
                  </a:lnTo>
                  <a:lnTo>
                    <a:pt x="179489" y="0"/>
                  </a:lnTo>
                  <a:lnTo>
                    <a:pt x="195196" y="5077"/>
                  </a:lnTo>
                  <a:lnTo>
                    <a:pt x="217193" y="26678"/>
                  </a:lnTo>
                  <a:lnTo>
                    <a:pt x="232939" y="60895"/>
                  </a:lnTo>
                  <a:lnTo>
                    <a:pt x="242155" y="106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11921" y="1914870"/>
              <a:ext cx="105385" cy="195679"/>
            </a:xfrm>
            <a:custGeom>
              <a:avLst/>
              <a:gdLst/>
              <a:ahLst/>
              <a:cxnLst/>
              <a:rect l="0" t="0" r="0" b="0"/>
              <a:pathLst>
                <a:path w="105385" h="195679">
                  <a:moveTo>
                    <a:pt x="6066" y="21057"/>
                  </a:moveTo>
                  <a:lnTo>
                    <a:pt x="2947" y="63749"/>
                  </a:lnTo>
                  <a:lnTo>
                    <a:pt x="0" y="85654"/>
                  </a:lnTo>
                  <a:lnTo>
                    <a:pt x="7641" y="140965"/>
                  </a:lnTo>
                  <a:lnTo>
                    <a:pt x="14955" y="170276"/>
                  </a:lnTo>
                  <a:lnTo>
                    <a:pt x="26004" y="191102"/>
                  </a:lnTo>
                  <a:lnTo>
                    <a:pt x="32226" y="195251"/>
                  </a:lnTo>
                  <a:lnTo>
                    <a:pt x="38714" y="195678"/>
                  </a:lnTo>
                  <a:lnTo>
                    <a:pt x="52162" y="189913"/>
                  </a:lnTo>
                  <a:lnTo>
                    <a:pt x="65938" y="179552"/>
                  </a:lnTo>
                  <a:lnTo>
                    <a:pt x="81258" y="154976"/>
                  </a:lnTo>
                  <a:lnTo>
                    <a:pt x="100557" y="101777"/>
                  </a:lnTo>
                  <a:lnTo>
                    <a:pt x="105384" y="76820"/>
                  </a:lnTo>
                  <a:lnTo>
                    <a:pt x="102070" y="32202"/>
                  </a:lnTo>
                  <a:lnTo>
                    <a:pt x="100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96972" y="1880512"/>
              <a:ext cx="139792" cy="220508"/>
            </a:xfrm>
            <a:custGeom>
              <a:avLst/>
              <a:gdLst/>
              <a:ahLst/>
              <a:cxnLst/>
              <a:rect l="0" t="0" r="0" b="0"/>
              <a:pathLst>
                <a:path w="139792" h="220508">
                  <a:moveTo>
                    <a:pt x="94756" y="13301"/>
                  </a:moveTo>
                  <a:lnTo>
                    <a:pt x="83578" y="2123"/>
                  </a:lnTo>
                  <a:lnTo>
                    <a:pt x="75606" y="0"/>
                  </a:lnTo>
                  <a:lnTo>
                    <a:pt x="54269" y="760"/>
                  </a:lnTo>
                  <a:lnTo>
                    <a:pt x="21539" y="13355"/>
                  </a:lnTo>
                  <a:lnTo>
                    <a:pt x="15529" y="21526"/>
                  </a:lnTo>
                  <a:lnTo>
                    <a:pt x="11971" y="43083"/>
                  </a:lnTo>
                  <a:lnTo>
                    <a:pt x="14999" y="51873"/>
                  </a:lnTo>
                  <a:lnTo>
                    <a:pt x="27723" y="64759"/>
                  </a:lnTo>
                  <a:lnTo>
                    <a:pt x="65657" y="82564"/>
                  </a:lnTo>
                  <a:lnTo>
                    <a:pt x="110758" y="100465"/>
                  </a:lnTo>
                  <a:lnTo>
                    <a:pt x="126435" y="114042"/>
                  </a:lnTo>
                  <a:lnTo>
                    <a:pt x="137301" y="131774"/>
                  </a:lnTo>
                  <a:lnTo>
                    <a:pt x="139791" y="151354"/>
                  </a:lnTo>
                  <a:lnTo>
                    <a:pt x="135829" y="171754"/>
                  </a:lnTo>
                  <a:lnTo>
                    <a:pt x="126269" y="192519"/>
                  </a:lnTo>
                  <a:lnTo>
                    <a:pt x="111101" y="207207"/>
                  </a:lnTo>
                  <a:lnTo>
                    <a:pt x="91492" y="216465"/>
                  </a:lnTo>
                  <a:lnTo>
                    <a:pt x="55315" y="220507"/>
                  </a:lnTo>
                  <a:lnTo>
                    <a:pt x="0" y="213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6111" y="2146497"/>
              <a:ext cx="1789846" cy="210571"/>
            </a:xfrm>
            <a:custGeom>
              <a:avLst/>
              <a:gdLst/>
              <a:ahLst/>
              <a:cxnLst/>
              <a:rect l="0" t="0" r="0" b="0"/>
              <a:pathLst>
                <a:path w="1789846" h="210571">
                  <a:moveTo>
                    <a:pt x="1789845" y="0"/>
                  </a:moveTo>
                  <a:lnTo>
                    <a:pt x="1740914" y="3120"/>
                  </a:lnTo>
                  <a:lnTo>
                    <a:pt x="1681783" y="9065"/>
                  </a:lnTo>
                  <a:lnTo>
                    <a:pt x="1633564" y="10095"/>
                  </a:lnTo>
                  <a:lnTo>
                    <a:pt x="1582233" y="15989"/>
                  </a:lnTo>
                  <a:lnTo>
                    <a:pt x="1529978" y="19555"/>
                  </a:lnTo>
                  <a:lnTo>
                    <a:pt x="1473221" y="27996"/>
                  </a:lnTo>
                  <a:lnTo>
                    <a:pt x="1421510" y="31692"/>
                  </a:lnTo>
                  <a:lnTo>
                    <a:pt x="1361458" y="39709"/>
                  </a:lnTo>
                  <a:lnTo>
                    <a:pt x="1299813" y="47228"/>
                  </a:lnTo>
                  <a:lnTo>
                    <a:pt x="1248077" y="51038"/>
                  </a:lnTo>
                  <a:lnTo>
                    <a:pt x="1191759" y="59561"/>
                  </a:lnTo>
                  <a:lnTo>
                    <a:pt x="1130548" y="62458"/>
                  </a:lnTo>
                  <a:lnTo>
                    <a:pt x="1068328" y="68619"/>
                  </a:lnTo>
                  <a:lnTo>
                    <a:pt x="1010327" y="73866"/>
                  </a:lnTo>
                  <a:lnTo>
                    <a:pt x="950304" y="80638"/>
                  </a:lnTo>
                  <a:lnTo>
                    <a:pt x="897814" y="83164"/>
                  </a:lnTo>
                  <a:lnTo>
                    <a:pt x="836638" y="85083"/>
                  </a:lnTo>
                  <a:lnTo>
                    <a:pt x="779035" y="92499"/>
                  </a:lnTo>
                  <a:lnTo>
                    <a:pt x="716145" y="101695"/>
                  </a:lnTo>
                  <a:lnTo>
                    <a:pt x="662643" y="107695"/>
                  </a:lnTo>
                  <a:lnTo>
                    <a:pt x="611630" y="116528"/>
                  </a:lnTo>
                  <a:lnTo>
                    <a:pt x="554011" y="123434"/>
                  </a:lnTo>
                  <a:lnTo>
                    <a:pt x="497944" y="128600"/>
                  </a:lnTo>
                  <a:lnTo>
                    <a:pt x="438828" y="134420"/>
                  </a:lnTo>
                  <a:lnTo>
                    <a:pt x="382520" y="141976"/>
                  </a:lnTo>
                  <a:lnTo>
                    <a:pt x="330367" y="147498"/>
                  </a:lnTo>
                  <a:lnTo>
                    <a:pt x="268677" y="156323"/>
                  </a:lnTo>
                  <a:lnTo>
                    <a:pt x="208170" y="169169"/>
                  </a:lnTo>
                  <a:lnTo>
                    <a:pt x="161506" y="179196"/>
                  </a:lnTo>
                  <a:lnTo>
                    <a:pt x="99623" y="193064"/>
                  </a:lnTo>
                  <a:lnTo>
                    <a:pt x="47846" y="2035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70754" y="187275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15896" y="3432290"/>
            <a:ext cx="937037" cy="652768"/>
            <a:chOff x="515896" y="3432290"/>
            <a:chExt cx="937037" cy="652768"/>
          </a:xfrm>
        </p:grpSpPr>
        <p:sp>
          <p:nvSpPr>
            <p:cNvPr id="26" name="Freeform 25"/>
            <p:cNvSpPr/>
            <p:nvPr/>
          </p:nvSpPr>
          <p:spPr>
            <a:xfrm>
              <a:off x="515934" y="3432290"/>
              <a:ext cx="10491" cy="536954"/>
            </a:xfrm>
            <a:custGeom>
              <a:avLst/>
              <a:gdLst/>
              <a:ahLst/>
              <a:cxnLst/>
              <a:rect l="0" t="0" r="0" b="0"/>
              <a:pathLst>
                <a:path w="10491" h="536954">
                  <a:moveTo>
                    <a:pt x="10490" y="0"/>
                  </a:moveTo>
                  <a:lnTo>
                    <a:pt x="2157" y="37478"/>
                  </a:lnTo>
                  <a:lnTo>
                    <a:pt x="396" y="94491"/>
                  </a:lnTo>
                  <a:lnTo>
                    <a:pt x="90" y="150440"/>
                  </a:lnTo>
                  <a:lnTo>
                    <a:pt x="0" y="200292"/>
                  </a:lnTo>
                  <a:lnTo>
                    <a:pt x="1139" y="259059"/>
                  </a:lnTo>
                  <a:lnTo>
                    <a:pt x="8297" y="315728"/>
                  </a:lnTo>
                  <a:lnTo>
                    <a:pt x="10057" y="371982"/>
                  </a:lnTo>
                  <a:lnTo>
                    <a:pt x="10362" y="419702"/>
                  </a:lnTo>
                  <a:lnTo>
                    <a:pt x="10452" y="470886"/>
                  </a:lnTo>
                  <a:lnTo>
                    <a:pt x="10473" y="499401"/>
                  </a:lnTo>
                  <a:lnTo>
                    <a:pt x="1049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235" y="3537575"/>
              <a:ext cx="184703" cy="400084"/>
            </a:xfrm>
            <a:custGeom>
              <a:avLst/>
              <a:gdLst/>
              <a:ahLst/>
              <a:cxnLst/>
              <a:rect l="0" t="0" r="0" b="0"/>
              <a:pathLst>
                <a:path w="184703" h="400084">
                  <a:moveTo>
                    <a:pt x="174174" y="0"/>
                  </a:moveTo>
                  <a:lnTo>
                    <a:pt x="158533" y="17981"/>
                  </a:lnTo>
                  <a:lnTo>
                    <a:pt x="126161" y="74354"/>
                  </a:lnTo>
                  <a:lnTo>
                    <a:pt x="69468" y="135984"/>
                  </a:lnTo>
                  <a:lnTo>
                    <a:pt x="35338" y="164771"/>
                  </a:lnTo>
                  <a:lnTo>
                    <a:pt x="5136" y="180362"/>
                  </a:lnTo>
                  <a:lnTo>
                    <a:pt x="650" y="185752"/>
                  </a:lnTo>
                  <a:lnTo>
                    <a:pt x="0" y="191685"/>
                  </a:lnTo>
                  <a:lnTo>
                    <a:pt x="1906" y="197980"/>
                  </a:lnTo>
                  <a:lnTo>
                    <a:pt x="13382" y="211214"/>
                  </a:lnTo>
                  <a:lnTo>
                    <a:pt x="69562" y="261074"/>
                  </a:lnTo>
                  <a:lnTo>
                    <a:pt x="97554" y="286755"/>
                  </a:lnTo>
                  <a:lnTo>
                    <a:pt x="142332" y="344539"/>
                  </a:lnTo>
                  <a:lnTo>
                    <a:pt x="18470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6994" y="3660792"/>
              <a:ext cx="157929" cy="245281"/>
            </a:xfrm>
            <a:custGeom>
              <a:avLst/>
              <a:gdLst/>
              <a:ahLst/>
              <a:cxnLst/>
              <a:rect l="0" t="0" r="0" b="0"/>
              <a:pathLst>
                <a:path w="157929" h="245281">
                  <a:moveTo>
                    <a:pt x="0" y="108410"/>
                  </a:moveTo>
                  <a:lnTo>
                    <a:pt x="37478" y="116743"/>
                  </a:lnTo>
                  <a:lnTo>
                    <a:pt x="75446" y="115168"/>
                  </a:lnTo>
                  <a:lnTo>
                    <a:pt x="100212" y="109074"/>
                  </a:lnTo>
                  <a:lnTo>
                    <a:pt x="119018" y="98566"/>
                  </a:lnTo>
                  <a:lnTo>
                    <a:pt x="132056" y="82978"/>
                  </a:lnTo>
                  <a:lnTo>
                    <a:pt x="137170" y="73908"/>
                  </a:lnTo>
                  <a:lnTo>
                    <a:pt x="139734" y="54471"/>
                  </a:lnTo>
                  <a:lnTo>
                    <a:pt x="138779" y="44375"/>
                  </a:lnTo>
                  <a:lnTo>
                    <a:pt x="128360" y="26917"/>
                  </a:lnTo>
                  <a:lnTo>
                    <a:pt x="112031" y="12529"/>
                  </a:lnTo>
                  <a:lnTo>
                    <a:pt x="93076" y="2235"/>
                  </a:lnTo>
                  <a:lnTo>
                    <a:pt x="72953" y="0"/>
                  </a:lnTo>
                  <a:lnTo>
                    <a:pt x="53481" y="4075"/>
                  </a:lnTo>
                  <a:lnTo>
                    <a:pt x="37027" y="13686"/>
                  </a:lnTo>
                  <a:lnTo>
                    <a:pt x="25036" y="28875"/>
                  </a:lnTo>
                  <a:lnTo>
                    <a:pt x="7805" y="67223"/>
                  </a:lnTo>
                  <a:lnTo>
                    <a:pt x="6589" y="87765"/>
                  </a:lnTo>
                  <a:lnTo>
                    <a:pt x="15340" y="140727"/>
                  </a:lnTo>
                  <a:lnTo>
                    <a:pt x="30542" y="173617"/>
                  </a:lnTo>
                  <a:lnTo>
                    <a:pt x="70407" y="229341"/>
                  </a:lnTo>
                  <a:lnTo>
                    <a:pt x="90564" y="238196"/>
                  </a:lnTo>
                  <a:lnTo>
                    <a:pt x="125100" y="243182"/>
                  </a:lnTo>
                  <a:lnTo>
                    <a:pt x="157928" y="245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47564" y="377973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8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5450" y="3632331"/>
              <a:ext cx="231628" cy="452727"/>
            </a:xfrm>
            <a:custGeom>
              <a:avLst/>
              <a:gdLst/>
              <a:ahLst/>
              <a:cxnLst/>
              <a:rect l="0" t="0" r="0" b="0"/>
              <a:pathLst>
                <a:path w="231628" h="452727">
                  <a:moveTo>
                    <a:pt x="231627" y="0"/>
                  </a:moveTo>
                  <a:lnTo>
                    <a:pt x="195711" y="55045"/>
                  </a:lnTo>
                  <a:lnTo>
                    <a:pt x="161329" y="108923"/>
                  </a:lnTo>
                  <a:lnTo>
                    <a:pt x="126328" y="171954"/>
                  </a:lnTo>
                  <a:lnTo>
                    <a:pt x="103853" y="211261"/>
                  </a:lnTo>
                  <a:lnTo>
                    <a:pt x="79743" y="269631"/>
                  </a:lnTo>
                  <a:lnTo>
                    <a:pt x="59372" y="319057"/>
                  </a:lnTo>
                  <a:lnTo>
                    <a:pt x="34648" y="375153"/>
                  </a:lnTo>
                  <a:lnTo>
                    <a:pt x="5584" y="43561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5896" y="3969243"/>
              <a:ext cx="547483" cy="84229"/>
            </a:xfrm>
            <a:custGeom>
              <a:avLst/>
              <a:gdLst/>
              <a:ahLst/>
              <a:cxnLst/>
              <a:rect l="0" t="0" r="0" b="0"/>
              <a:pathLst>
                <a:path w="547483" h="84229">
                  <a:moveTo>
                    <a:pt x="547482" y="0"/>
                  </a:moveTo>
                  <a:lnTo>
                    <a:pt x="490218" y="0"/>
                  </a:lnTo>
                  <a:lnTo>
                    <a:pt x="440827" y="0"/>
                  </a:lnTo>
                  <a:lnTo>
                    <a:pt x="389149" y="3120"/>
                  </a:lnTo>
                  <a:lnTo>
                    <a:pt x="330463" y="14654"/>
                  </a:lnTo>
                  <a:lnTo>
                    <a:pt x="268264" y="27028"/>
                  </a:lnTo>
                  <a:lnTo>
                    <a:pt x="205892" y="33805"/>
                  </a:lnTo>
                  <a:lnTo>
                    <a:pt x="145830" y="49426"/>
                  </a:lnTo>
                  <a:lnTo>
                    <a:pt x="88771" y="63229"/>
                  </a:lnTo>
                  <a:lnTo>
                    <a:pt x="27288" y="7955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05533" y="364286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258" y="14654"/>
                  </a:lnTo>
                  <a:lnTo>
                    <a:pt x="3156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10611" y="4714609"/>
            <a:ext cx="1400291" cy="644397"/>
            <a:chOff x="410611" y="4714609"/>
            <a:chExt cx="1400291" cy="644397"/>
          </a:xfrm>
        </p:grpSpPr>
        <p:sp>
          <p:nvSpPr>
            <p:cNvPr id="34" name="Freeform 33"/>
            <p:cNvSpPr/>
            <p:nvPr/>
          </p:nvSpPr>
          <p:spPr>
            <a:xfrm>
              <a:off x="452725" y="4714609"/>
              <a:ext cx="336913" cy="581226"/>
            </a:xfrm>
            <a:custGeom>
              <a:avLst/>
              <a:gdLst/>
              <a:ahLst/>
              <a:cxnLst/>
              <a:rect l="0" t="0" r="0" b="0"/>
              <a:pathLst>
                <a:path w="336913" h="581226">
                  <a:moveTo>
                    <a:pt x="0" y="518054"/>
                  </a:moveTo>
                  <a:lnTo>
                    <a:pt x="17958" y="454626"/>
                  </a:lnTo>
                  <a:lnTo>
                    <a:pt x="31667" y="406479"/>
                  </a:lnTo>
                  <a:lnTo>
                    <a:pt x="45639" y="352515"/>
                  </a:lnTo>
                  <a:lnTo>
                    <a:pt x="59665" y="297315"/>
                  </a:lnTo>
                  <a:lnTo>
                    <a:pt x="70191" y="243640"/>
                  </a:lnTo>
                  <a:lnTo>
                    <a:pt x="80719" y="194721"/>
                  </a:lnTo>
                  <a:lnTo>
                    <a:pt x="91247" y="139152"/>
                  </a:lnTo>
                  <a:lnTo>
                    <a:pt x="105285" y="80387"/>
                  </a:lnTo>
                  <a:lnTo>
                    <a:pt x="108794" y="68349"/>
                  </a:lnTo>
                  <a:lnTo>
                    <a:pt x="112304" y="65002"/>
                  </a:lnTo>
                  <a:lnTo>
                    <a:pt x="115813" y="67451"/>
                  </a:lnTo>
                  <a:lnTo>
                    <a:pt x="119323" y="73762"/>
                  </a:lnTo>
                  <a:lnTo>
                    <a:pt x="125418" y="130535"/>
                  </a:lnTo>
                  <a:lnTo>
                    <a:pt x="131749" y="185053"/>
                  </a:lnTo>
                  <a:lnTo>
                    <a:pt x="146531" y="221295"/>
                  </a:lnTo>
                  <a:lnTo>
                    <a:pt x="153839" y="225458"/>
                  </a:lnTo>
                  <a:lnTo>
                    <a:pt x="162221" y="224724"/>
                  </a:lnTo>
                  <a:lnTo>
                    <a:pt x="171318" y="220725"/>
                  </a:lnTo>
                  <a:lnTo>
                    <a:pt x="184546" y="203804"/>
                  </a:lnTo>
                  <a:lnTo>
                    <a:pt x="206406" y="148598"/>
                  </a:lnTo>
                  <a:lnTo>
                    <a:pt x="224089" y="96032"/>
                  </a:lnTo>
                  <a:lnTo>
                    <a:pt x="244176" y="40588"/>
                  </a:lnTo>
                  <a:lnTo>
                    <a:pt x="255752" y="4185"/>
                  </a:lnTo>
                  <a:lnTo>
                    <a:pt x="259409" y="0"/>
                  </a:lnTo>
                  <a:lnTo>
                    <a:pt x="263016" y="719"/>
                  </a:lnTo>
                  <a:lnTo>
                    <a:pt x="266591" y="4708"/>
                  </a:lnTo>
                  <a:lnTo>
                    <a:pt x="271622" y="38268"/>
                  </a:lnTo>
                  <a:lnTo>
                    <a:pt x="273113" y="90846"/>
                  </a:lnTo>
                  <a:lnTo>
                    <a:pt x="273462" y="133602"/>
                  </a:lnTo>
                  <a:lnTo>
                    <a:pt x="276778" y="191232"/>
                  </a:lnTo>
                  <a:lnTo>
                    <a:pt x="282789" y="247736"/>
                  </a:lnTo>
                  <a:lnTo>
                    <a:pt x="292383" y="307467"/>
                  </a:lnTo>
                  <a:lnTo>
                    <a:pt x="300971" y="370130"/>
                  </a:lnTo>
                  <a:lnTo>
                    <a:pt x="305206" y="430161"/>
                  </a:lnTo>
                  <a:lnTo>
                    <a:pt x="313405" y="489904"/>
                  </a:lnTo>
                  <a:lnTo>
                    <a:pt x="320960" y="546159"/>
                  </a:lnTo>
                  <a:lnTo>
                    <a:pt x="336912" y="581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2279" y="4976066"/>
              <a:ext cx="157929" cy="241566"/>
            </a:xfrm>
            <a:custGeom>
              <a:avLst/>
              <a:gdLst/>
              <a:ahLst/>
              <a:cxnLst/>
              <a:rect l="0" t="0" r="0" b="0"/>
              <a:pathLst>
                <a:path w="157929" h="241566">
                  <a:moveTo>
                    <a:pt x="0" y="193426"/>
                  </a:moveTo>
                  <a:lnTo>
                    <a:pt x="34898" y="164117"/>
                  </a:lnTo>
                  <a:lnTo>
                    <a:pt x="97074" y="125698"/>
                  </a:lnTo>
                  <a:lnTo>
                    <a:pt x="117800" y="104208"/>
                  </a:lnTo>
                  <a:lnTo>
                    <a:pt x="127615" y="85923"/>
                  </a:lnTo>
                  <a:lnTo>
                    <a:pt x="134128" y="50309"/>
                  </a:lnTo>
                  <a:lnTo>
                    <a:pt x="129413" y="26873"/>
                  </a:lnTo>
                  <a:lnTo>
                    <a:pt x="124880" y="15710"/>
                  </a:lnTo>
                  <a:lnTo>
                    <a:pt x="117178" y="8268"/>
                  </a:lnTo>
                  <a:lnTo>
                    <a:pt x="96143" y="0"/>
                  </a:lnTo>
                  <a:lnTo>
                    <a:pt x="86322" y="134"/>
                  </a:lnTo>
                  <a:lnTo>
                    <a:pt x="69171" y="6523"/>
                  </a:lnTo>
                  <a:lnTo>
                    <a:pt x="56869" y="20281"/>
                  </a:lnTo>
                  <a:lnTo>
                    <a:pt x="47502" y="40434"/>
                  </a:lnTo>
                  <a:lnTo>
                    <a:pt x="37992" y="84664"/>
                  </a:lnTo>
                  <a:lnTo>
                    <a:pt x="41543" y="133644"/>
                  </a:lnTo>
                  <a:lnTo>
                    <a:pt x="53223" y="189589"/>
                  </a:lnTo>
                  <a:lnTo>
                    <a:pt x="56539" y="201397"/>
                  </a:lnTo>
                  <a:lnTo>
                    <a:pt x="69582" y="220755"/>
                  </a:lnTo>
                  <a:lnTo>
                    <a:pt x="77974" y="229193"/>
                  </a:lnTo>
                  <a:lnTo>
                    <a:pt x="99776" y="238568"/>
                  </a:lnTo>
                  <a:lnTo>
                    <a:pt x="122724" y="241565"/>
                  </a:lnTo>
                  <a:lnTo>
                    <a:pt x="157928" y="235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72162" y="4942804"/>
              <a:ext cx="149877" cy="237218"/>
            </a:xfrm>
            <a:custGeom>
              <a:avLst/>
              <a:gdLst/>
              <a:ahLst/>
              <a:cxnLst/>
              <a:rect l="0" t="0" r="0" b="0"/>
              <a:pathLst>
                <a:path w="149877" h="237218">
                  <a:moveTo>
                    <a:pt x="117558" y="5590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63683" y="5612"/>
                  </a:lnTo>
                  <a:lnTo>
                    <a:pt x="25677" y="28037"/>
                  </a:lnTo>
                  <a:lnTo>
                    <a:pt x="11211" y="42472"/>
                  </a:lnTo>
                  <a:lnTo>
                    <a:pt x="883" y="60587"/>
                  </a:lnTo>
                  <a:lnTo>
                    <a:pt x="0" y="69160"/>
                  </a:lnTo>
                  <a:lnTo>
                    <a:pt x="5258" y="84926"/>
                  </a:lnTo>
                  <a:lnTo>
                    <a:pt x="21634" y="96612"/>
                  </a:lnTo>
                  <a:lnTo>
                    <a:pt x="75290" y="117402"/>
                  </a:lnTo>
                  <a:lnTo>
                    <a:pt x="128066" y="135376"/>
                  </a:lnTo>
                  <a:lnTo>
                    <a:pt x="142895" y="148670"/>
                  </a:lnTo>
                  <a:lnTo>
                    <a:pt x="148487" y="157129"/>
                  </a:lnTo>
                  <a:lnTo>
                    <a:pt x="149876" y="165107"/>
                  </a:lnTo>
                  <a:lnTo>
                    <a:pt x="148462" y="172766"/>
                  </a:lnTo>
                  <a:lnTo>
                    <a:pt x="145179" y="180211"/>
                  </a:lnTo>
                  <a:lnTo>
                    <a:pt x="123792" y="201869"/>
                  </a:lnTo>
                  <a:lnTo>
                    <a:pt x="64538" y="229559"/>
                  </a:lnTo>
                  <a:lnTo>
                    <a:pt x="12273" y="237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7732" y="4967716"/>
              <a:ext cx="197315" cy="212306"/>
            </a:xfrm>
            <a:custGeom>
              <a:avLst/>
              <a:gdLst/>
              <a:ahLst/>
              <a:cxnLst/>
              <a:rect l="0" t="0" r="0" b="0"/>
              <a:pathLst>
                <a:path w="197315" h="212306">
                  <a:moveTo>
                    <a:pt x="113086" y="96491"/>
                  </a:moveTo>
                  <a:lnTo>
                    <a:pt x="109967" y="53799"/>
                  </a:lnTo>
                  <a:lnTo>
                    <a:pt x="103511" y="34233"/>
                  </a:lnTo>
                  <a:lnTo>
                    <a:pt x="92843" y="17738"/>
                  </a:lnTo>
                  <a:lnTo>
                    <a:pt x="77183" y="5728"/>
                  </a:lnTo>
                  <a:lnTo>
                    <a:pt x="68094" y="887"/>
                  </a:lnTo>
                  <a:lnTo>
                    <a:pt x="59695" y="0"/>
                  </a:lnTo>
                  <a:lnTo>
                    <a:pt x="44123" y="5253"/>
                  </a:lnTo>
                  <a:lnTo>
                    <a:pt x="22203" y="26953"/>
                  </a:lnTo>
                  <a:lnTo>
                    <a:pt x="6479" y="66789"/>
                  </a:lnTo>
                  <a:lnTo>
                    <a:pt x="0" y="110047"/>
                  </a:lnTo>
                  <a:lnTo>
                    <a:pt x="3670" y="146911"/>
                  </a:lnTo>
                  <a:lnTo>
                    <a:pt x="12204" y="166083"/>
                  </a:lnTo>
                  <a:lnTo>
                    <a:pt x="17755" y="174471"/>
                  </a:lnTo>
                  <a:lnTo>
                    <a:pt x="26136" y="178893"/>
                  </a:lnTo>
                  <a:lnTo>
                    <a:pt x="47925" y="180687"/>
                  </a:lnTo>
                  <a:lnTo>
                    <a:pt x="66968" y="174466"/>
                  </a:lnTo>
                  <a:lnTo>
                    <a:pt x="75322" y="169531"/>
                  </a:lnTo>
                  <a:lnTo>
                    <a:pt x="87723" y="154689"/>
                  </a:lnTo>
                  <a:lnTo>
                    <a:pt x="105217" y="110977"/>
                  </a:lnTo>
                  <a:lnTo>
                    <a:pt x="112701" y="65470"/>
                  </a:lnTo>
                  <a:lnTo>
                    <a:pt x="115169" y="65282"/>
                  </a:lnTo>
                  <a:lnTo>
                    <a:pt x="117984" y="68666"/>
                  </a:lnTo>
                  <a:lnTo>
                    <a:pt x="137775" y="127867"/>
                  </a:lnTo>
                  <a:lnTo>
                    <a:pt x="152884" y="168979"/>
                  </a:lnTo>
                  <a:lnTo>
                    <a:pt x="170632" y="192188"/>
                  </a:lnTo>
                  <a:lnTo>
                    <a:pt x="197314" y="212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0611" y="5203273"/>
              <a:ext cx="1158136" cy="155733"/>
            </a:xfrm>
            <a:custGeom>
              <a:avLst/>
              <a:gdLst/>
              <a:ahLst/>
              <a:cxnLst/>
              <a:rect l="0" t="0" r="0" b="0"/>
              <a:pathLst>
                <a:path w="1158136" h="155733">
                  <a:moveTo>
                    <a:pt x="1158135" y="8333"/>
                  </a:moveTo>
                  <a:lnTo>
                    <a:pt x="1120657" y="0"/>
                  </a:lnTo>
                  <a:lnTo>
                    <a:pt x="1085809" y="1574"/>
                  </a:lnTo>
                  <a:lnTo>
                    <a:pt x="1031414" y="12587"/>
                  </a:lnTo>
                  <a:lnTo>
                    <a:pt x="981508" y="17002"/>
                  </a:lnTo>
                  <a:lnTo>
                    <a:pt x="920648" y="25730"/>
                  </a:lnTo>
                  <a:lnTo>
                    <a:pt x="863566" y="31786"/>
                  </a:lnTo>
                  <a:lnTo>
                    <a:pt x="801641" y="43901"/>
                  </a:lnTo>
                  <a:lnTo>
                    <a:pt x="741489" y="49154"/>
                  </a:lnTo>
                  <a:lnTo>
                    <a:pt x="684547" y="53311"/>
                  </a:lnTo>
                  <a:lnTo>
                    <a:pt x="622649" y="65051"/>
                  </a:lnTo>
                  <a:lnTo>
                    <a:pt x="561333" y="71399"/>
                  </a:lnTo>
                  <a:lnTo>
                    <a:pt x="512462" y="78362"/>
                  </a:lnTo>
                  <a:lnTo>
                    <a:pt x="453433" y="84427"/>
                  </a:lnTo>
                  <a:lnTo>
                    <a:pt x="391124" y="90954"/>
                  </a:lnTo>
                  <a:lnTo>
                    <a:pt x="339847" y="97674"/>
                  </a:lnTo>
                  <a:lnTo>
                    <a:pt x="277353" y="103189"/>
                  </a:lnTo>
                  <a:lnTo>
                    <a:pt x="228278" y="111178"/>
                  </a:lnTo>
                  <a:lnTo>
                    <a:pt x="166061" y="124358"/>
                  </a:lnTo>
                  <a:lnTo>
                    <a:pt x="103382" y="138226"/>
                  </a:lnTo>
                  <a:lnTo>
                    <a:pt x="41045" y="151061"/>
                  </a:lnTo>
                  <a:lnTo>
                    <a:pt x="0" y="155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63502" y="493786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596792" y="1732960"/>
            <a:ext cx="6560616" cy="592522"/>
            <a:chOff x="2596792" y="1732960"/>
            <a:chExt cx="6560616" cy="592522"/>
          </a:xfrm>
        </p:grpSpPr>
        <p:sp>
          <p:nvSpPr>
            <p:cNvPr id="41" name="Freeform 40"/>
            <p:cNvSpPr/>
            <p:nvPr/>
          </p:nvSpPr>
          <p:spPr>
            <a:xfrm>
              <a:off x="2596792" y="1732960"/>
              <a:ext cx="184574" cy="571466"/>
            </a:xfrm>
            <a:custGeom>
              <a:avLst/>
              <a:gdLst/>
              <a:ahLst/>
              <a:cxnLst/>
              <a:rect l="0" t="0" r="0" b="0"/>
              <a:pathLst>
                <a:path w="184574" h="571466">
                  <a:moveTo>
                    <a:pt x="5589" y="571465"/>
                  </a:moveTo>
                  <a:lnTo>
                    <a:pt x="0" y="554697"/>
                  </a:lnTo>
                  <a:lnTo>
                    <a:pt x="4442" y="501948"/>
                  </a:lnTo>
                  <a:lnTo>
                    <a:pt x="16584" y="439016"/>
                  </a:lnTo>
                  <a:lnTo>
                    <a:pt x="30248" y="376456"/>
                  </a:lnTo>
                  <a:lnTo>
                    <a:pt x="35122" y="318972"/>
                  </a:lnTo>
                  <a:lnTo>
                    <a:pt x="42156" y="266845"/>
                  </a:lnTo>
                  <a:lnTo>
                    <a:pt x="47777" y="207309"/>
                  </a:lnTo>
                  <a:lnTo>
                    <a:pt x="55820" y="144250"/>
                  </a:lnTo>
                  <a:lnTo>
                    <a:pt x="60636" y="91593"/>
                  </a:lnTo>
                  <a:lnTo>
                    <a:pt x="72592" y="49474"/>
                  </a:lnTo>
                  <a:lnTo>
                    <a:pt x="92004" y="3802"/>
                  </a:lnTo>
                  <a:lnTo>
                    <a:pt x="95954" y="0"/>
                  </a:lnTo>
                  <a:lnTo>
                    <a:pt x="99758" y="975"/>
                  </a:lnTo>
                  <a:lnTo>
                    <a:pt x="103463" y="5135"/>
                  </a:lnTo>
                  <a:lnTo>
                    <a:pt x="114267" y="33346"/>
                  </a:lnTo>
                  <a:lnTo>
                    <a:pt x="119288" y="82519"/>
                  </a:lnTo>
                  <a:lnTo>
                    <a:pt x="120776" y="141542"/>
                  </a:lnTo>
                  <a:lnTo>
                    <a:pt x="126806" y="192306"/>
                  </a:lnTo>
                  <a:lnTo>
                    <a:pt x="132088" y="251381"/>
                  </a:lnTo>
                  <a:lnTo>
                    <a:pt x="140036" y="297510"/>
                  </a:lnTo>
                  <a:lnTo>
                    <a:pt x="148631" y="357972"/>
                  </a:lnTo>
                  <a:lnTo>
                    <a:pt x="152867" y="409422"/>
                  </a:lnTo>
                  <a:lnTo>
                    <a:pt x="161011" y="466910"/>
                  </a:lnTo>
                  <a:lnTo>
                    <a:pt x="170833" y="519168"/>
                  </a:lnTo>
                  <a:lnTo>
                    <a:pt x="184573" y="571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44495" y="2114911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3140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12992" y="2000122"/>
              <a:ext cx="147400" cy="233558"/>
            </a:xfrm>
            <a:custGeom>
              <a:avLst/>
              <a:gdLst/>
              <a:ahLst/>
              <a:cxnLst/>
              <a:rect l="0" t="0" r="0" b="0"/>
              <a:pathLst>
                <a:path w="147400" h="233558">
                  <a:moveTo>
                    <a:pt x="0" y="93732"/>
                  </a:moveTo>
                  <a:lnTo>
                    <a:pt x="1" y="142663"/>
                  </a:lnTo>
                  <a:lnTo>
                    <a:pt x="5590" y="196205"/>
                  </a:lnTo>
                  <a:lnTo>
                    <a:pt x="15619" y="233557"/>
                  </a:lnTo>
                  <a:lnTo>
                    <a:pt x="13571" y="228406"/>
                  </a:lnTo>
                  <a:lnTo>
                    <a:pt x="9960" y="173627"/>
                  </a:lnTo>
                  <a:lnTo>
                    <a:pt x="2315" y="112201"/>
                  </a:lnTo>
                  <a:lnTo>
                    <a:pt x="686" y="61380"/>
                  </a:lnTo>
                  <a:lnTo>
                    <a:pt x="2645" y="30220"/>
                  </a:lnTo>
                  <a:lnTo>
                    <a:pt x="11314" y="8573"/>
                  </a:lnTo>
                  <a:lnTo>
                    <a:pt x="19241" y="3034"/>
                  </a:lnTo>
                  <a:lnTo>
                    <a:pt x="40527" y="0"/>
                  </a:lnTo>
                  <a:lnTo>
                    <a:pt x="62466" y="5670"/>
                  </a:lnTo>
                  <a:lnTo>
                    <a:pt x="91428" y="22016"/>
                  </a:lnTo>
                  <a:lnTo>
                    <a:pt x="99557" y="28374"/>
                  </a:lnTo>
                  <a:lnTo>
                    <a:pt x="111708" y="47917"/>
                  </a:lnTo>
                  <a:lnTo>
                    <a:pt x="129041" y="98590"/>
                  </a:lnTo>
                  <a:lnTo>
                    <a:pt x="136494" y="152490"/>
                  </a:lnTo>
                  <a:lnTo>
                    <a:pt x="147399" y="199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17421" y="2047417"/>
              <a:ext cx="195655" cy="176717"/>
            </a:xfrm>
            <a:custGeom>
              <a:avLst/>
              <a:gdLst/>
              <a:ahLst/>
              <a:cxnLst/>
              <a:rect l="0" t="0" r="0" b="0"/>
              <a:pathLst>
                <a:path w="195655" h="176717">
                  <a:moveTo>
                    <a:pt x="111426" y="99080"/>
                  </a:moveTo>
                  <a:lnTo>
                    <a:pt x="117492" y="66628"/>
                  </a:lnTo>
                  <a:lnTo>
                    <a:pt x="114902" y="46052"/>
                  </a:lnTo>
                  <a:lnTo>
                    <a:pt x="101278" y="14738"/>
                  </a:lnTo>
                  <a:lnTo>
                    <a:pt x="92962" y="7757"/>
                  </a:lnTo>
                  <a:lnTo>
                    <a:pt x="71244" y="0"/>
                  </a:lnTo>
                  <a:lnTo>
                    <a:pt x="60072" y="1441"/>
                  </a:lnTo>
                  <a:lnTo>
                    <a:pt x="38299" y="12401"/>
                  </a:lnTo>
                  <a:lnTo>
                    <a:pt x="11900" y="43892"/>
                  </a:lnTo>
                  <a:lnTo>
                    <a:pt x="2852" y="69483"/>
                  </a:lnTo>
                  <a:lnTo>
                    <a:pt x="0" y="97624"/>
                  </a:lnTo>
                  <a:lnTo>
                    <a:pt x="6141" y="144012"/>
                  </a:lnTo>
                  <a:lnTo>
                    <a:pt x="16280" y="169353"/>
                  </a:lnTo>
                  <a:lnTo>
                    <a:pt x="23429" y="175174"/>
                  </a:lnTo>
                  <a:lnTo>
                    <a:pt x="31705" y="176716"/>
                  </a:lnTo>
                  <a:lnTo>
                    <a:pt x="49088" y="172189"/>
                  </a:lnTo>
                  <a:lnTo>
                    <a:pt x="64613" y="162379"/>
                  </a:lnTo>
                  <a:lnTo>
                    <a:pt x="86507" y="138112"/>
                  </a:lnTo>
                  <a:lnTo>
                    <a:pt x="102223" y="108695"/>
                  </a:lnTo>
                  <a:lnTo>
                    <a:pt x="109608" y="68267"/>
                  </a:lnTo>
                  <a:lnTo>
                    <a:pt x="120842" y="119776"/>
                  </a:lnTo>
                  <a:lnTo>
                    <a:pt x="131599" y="146103"/>
                  </a:lnTo>
                  <a:lnTo>
                    <a:pt x="147298" y="164043"/>
                  </a:lnTo>
                  <a:lnTo>
                    <a:pt x="156398" y="170465"/>
                  </a:lnTo>
                  <a:lnTo>
                    <a:pt x="164804" y="173576"/>
                  </a:lnTo>
                  <a:lnTo>
                    <a:pt x="195654" y="172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18941" y="1999098"/>
              <a:ext cx="88892" cy="208718"/>
            </a:xfrm>
            <a:custGeom>
              <a:avLst/>
              <a:gdLst/>
              <a:ahLst/>
              <a:cxnLst/>
              <a:rect l="0" t="0" r="0" b="0"/>
              <a:pathLst>
                <a:path w="88892" h="208718">
                  <a:moveTo>
                    <a:pt x="25720" y="105285"/>
                  </a:moveTo>
                  <a:lnTo>
                    <a:pt x="31309" y="163902"/>
                  </a:lnTo>
                  <a:lnTo>
                    <a:pt x="40374" y="204281"/>
                  </a:lnTo>
                  <a:lnTo>
                    <a:pt x="40169" y="208717"/>
                  </a:lnTo>
                  <a:lnTo>
                    <a:pt x="37692" y="206995"/>
                  </a:lnTo>
                  <a:lnTo>
                    <a:pt x="29871" y="192604"/>
                  </a:lnTo>
                  <a:lnTo>
                    <a:pt x="11766" y="131919"/>
                  </a:lnTo>
                  <a:lnTo>
                    <a:pt x="0" y="84160"/>
                  </a:lnTo>
                  <a:lnTo>
                    <a:pt x="1811" y="58071"/>
                  </a:lnTo>
                  <a:lnTo>
                    <a:pt x="12754" y="37118"/>
                  </a:lnTo>
                  <a:lnTo>
                    <a:pt x="29316" y="21176"/>
                  </a:lnTo>
                  <a:lnTo>
                    <a:pt x="57201" y="6794"/>
                  </a:lnTo>
                  <a:lnTo>
                    <a:pt x="888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71003" y="1999098"/>
              <a:ext cx="94757" cy="149527"/>
            </a:xfrm>
            <a:custGeom>
              <a:avLst/>
              <a:gdLst/>
              <a:ahLst/>
              <a:cxnLst/>
              <a:rect l="0" t="0" r="0" b="0"/>
              <a:pathLst>
                <a:path w="94757" h="149527">
                  <a:moveTo>
                    <a:pt x="0" y="52643"/>
                  </a:moveTo>
                  <a:lnTo>
                    <a:pt x="14654" y="114735"/>
                  </a:lnTo>
                  <a:lnTo>
                    <a:pt x="25858" y="149526"/>
                  </a:lnTo>
                  <a:lnTo>
                    <a:pt x="13227" y="96542"/>
                  </a:lnTo>
                  <a:lnTo>
                    <a:pt x="5609" y="63700"/>
                  </a:lnTo>
                  <a:lnTo>
                    <a:pt x="7562" y="42349"/>
                  </a:lnTo>
                  <a:lnTo>
                    <a:pt x="15449" y="24281"/>
                  </a:lnTo>
                  <a:lnTo>
                    <a:pt x="20828" y="16187"/>
                  </a:lnTo>
                  <a:lnTo>
                    <a:pt x="29093" y="10792"/>
                  </a:lnTo>
                  <a:lnTo>
                    <a:pt x="69741" y="21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15260" y="1999098"/>
              <a:ext cx="126197" cy="150451"/>
            </a:xfrm>
            <a:custGeom>
              <a:avLst/>
              <a:gdLst/>
              <a:ahLst/>
              <a:cxnLst/>
              <a:rect l="0" t="0" r="0" b="0"/>
              <a:pathLst>
                <a:path w="126197" h="150451">
                  <a:moveTo>
                    <a:pt x="66313" y="10528"/>
                  </a:moveTo>
                  <a:lnTo>
                    <a:pt x="43956" y="16118"/>
                  </a:lnTo>
                  <a:lnTo>
                    <a:pt x="26741" y="28220"/>
                  </a:lnTo>
                  <a:lnTo>
                    <a:pt x="12460" y="46468"/>
                  </a:lnTo>
                  <a:lnTo>
                    <a:pt x="2214" y="70175"/>
                  </a:lnTo>
                  <a:lnTo>
                    <a:pt x="0" y="93190"/>
                  </a:lnTo>
                  <a:lnTo>
                    <a:pt x="4085" y="113948"/>
                  </a:lnTo>
                  <a:lnTo>
                    <a:pt x="13699" y="130972"/>
                  </a:lnTo>
                  <a:lnTo>
                    <a:pt x="28891" y="143218"/>
                  </a:lnTo>
                  <a:lnTo>
                    <a:pt x="37855" y="148121"/>
                  </a:lnTo>
                  <a:lnTo>
                    <a:pt x="57174" y="150450"/>
                  </a:lnTo>
                  <a:lnTo>
                    <a:pt x="77459" y="146415"/>
                  </a:lnTo>
                  <a:lnTo>
                    <a:pt x="98173" y="136823"/>
                  </a:lnTo>
                  <a:lnTo>
                    <a:pt x="112838" y="121642"/>
                  </a:lnTo>
                  <a:lnTo>
                    <a:pt x="122086" y="102026"/>
                  </a:lnTo>
                  <a:lnTo>
                    <a:pt x="126196" y="77710"/>
                  </a:lnTo>
                  <a:lnTo>
                    <a:pt x="121783" y="54425"/>
                  </a:lnTo>
                  <a:lnTo>
                    <a:pt x="106145" y="24705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76329" y="1988570"/>
              <a:ext cx="291809" cy="180543"/>
            </a:xfrm>
            <a:custGeom>
              <a:avLst/>
              <a:gdLst/>
              <a:ahLst/>
              <a:cxnLst/>
              <a:rect l="0" t="0" r="0" b="0"/>
              <a:pathLst>
                <a:path w="291809" h="180543">
                  <a:moveTo>
                    <a:pt x="0" y="31585"/>
                  </a:moveTo>
                  <a:lnTo>
                    <a:pt x="17958" y="85460"/>
                  </a:lnTo>
                  <a:lnTo>
                    <a:pt x="39811" y="146337"/>
                  </a:lnTo>
                  <a:lnTo>
                    <a:pt x="51229" y="162914"/>
                  </a:lnTo>
                  <a:lnTo>
                    <a:pt x="58719" y="167101"/>
                  </a:lnTo>
                  <a:lnTo>
                    <a:pt x="76400" y="168633"/>
                  </a:lnTo>
                  <a:lnTo>
                    <a:pt x="84859" y="165065"/>
                  </a:lnTo>
                  <a:lnTo>
                    <a:pt x="100496" y="151741"/>
                  </a:lnTo>
                  <a:lnTo>
                    <a:pt x="116864" y="124508"/>
                  </a:lnTo>
                  <a:lnTo>
                    <a:pt x="122363" y="121610"/>
                  </a:lnTo>
                  <a:lnTo>
                    <a:pt x="128369" y="123187"/>
                  </a:lnTo>
                  <a:lnTo>
                    <a:pt x="183743" y="171083"/>
                  </a:lnTo>
                  <a:lnTo>
                    <a:pt x="202156" y="180542"/>
                  </a:lnTo>
                  <a:lnTo>
                    <a:pt x="225158" y="179286"/>
                  </a:lnTo>
                  <a:lnTo>
                    <a:pt x="248639" y="169760"/>
                  </a:lnTo>
                  <a:lnTo>
                    <a:pt x="266874" y="153827"/>
                  </a:lnTo>
                  <a:lnTo>
                    <a:pt x="284705" y="119538"/>
                  </a:lnTo>
                  <a:lnTo>
                    <a:pt x="291808" y="79742"/>
                  </a:lnTo>
                  <a:lnTo>
                    <a:pt x="286071" y="24972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76453" y="1746414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31586" y="0"/>
                  </a:moveTo>
                  <a:lnTo>
                    <a:pt x="31586" y="57264"/>
                  </a:lnTo>
                  <a:lnTo>
                    <a:pt x="25997" y="112567"/>
                  </a:lnTo>
                  <a:lnTo>
                    <a:pt x="22521" y="163205"/>
                  </a:lnTo>
                  <a:lnTo>
                    <a:pt x="20177" y="225217"/>
                  </a:lnTo>
                  <a:lnTo>
                    <a:pt x="12781" y="278714"/>
                  </a:lnTo>
                  <a:lnTo>
                    <a:pt x="8077" y="327857"/>
                  </a:lnTo>
                  <a:lnTo>
                    <a:pt x="1596" y="39127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63467" y="2062248"/>
              <a:ext cx="144614" cy="146925"/>
            </a:xfrm>
            <a:custGeom>
              <a:avLst/>
              <a:gdLst/>
              <a:ahLst/>
              <a:cxnLst/>
              <a:rect l="0" t="0" r="0" b="0"/>
              <a:pathLst>
                <a:path w="144614" h="146925">
                  <a:moveTo>
                    <a:pt x="60386" y="73721"/>
                  </a:moveTo>
                  <a:lnTo>
                    <a:pt x="71564" y="62542"/>
                  </a:lnTo>
                  <a:lnTo>
                    <a:pt x="77052" y="44576"/>
                  </a:lnTo>
                  <a:lnTo>
                    <a:pt x="78515" y="33234"/>
                  </a:lnTo>
                  <a:lnTo>
                    <a:pt x="73903" y="14392"/>
                  </a:lnTo>
                  <a:lnTo>
                    <a:pt x="69397" y="6092"/>
                  </a:lnTo>
                  <a:lnTo>
                    <a:pt x="62883" y="1729"/>
                  </a:lnTo>
                  <a:lnTo>
                    <a:pt x="46288" y="0"/>
                  </a:lnTo>
                  <a:lnTo>
                    <a:pt x="38119" y="3517"/>
                  </a:lnTo>
                  <a:lnTo>
                    <a:pt x="22803" y="16783"/>
                  </a:lnTo>
                  <a:lnTo>
                    <a:pt x="6616" y="43982"/>
                  </a:lnTo>
                  <a:lnTo>
                    <a:pt x="0" y="79857"/>
                  </a:lnTo>
                  <a:lnTo>
                    <a:pt x="3629" y="120122"/>
                  </a:lnTo>
                  <a:lnTo>
                    <a:pt x="8510" y="130391"/>
                  </a:lnTo>
                  <a:lnTo>
                    <a:pt x="23292" y="144921"/>
                  </a:lnTo>
                  <a:lnTo>
                    <a:pt x="30977" y="146924"/>
                  </a:lnTo>
                  <a:lnTo>
                    <a:pt x="38440" y="145919"/>
                  </a:lnTo>
                  <a:lnTo>
                    <a:pt x="52972" y="138564"/>
                  </a:lnTo>
                  <a:lnTo>
                    <a:pt x="67229" y="127496"/>
                  </a:lnTo>
                  <a:lnTo>
                    <a:pt x="82821" y="102522"/>
                  </a:lnTo>
                  <a:lnTo>
                    <a:pt x="89260" y="67307"/>
                  </a:lnTo>
                  <a:lnTo>
                    <a:pt x="88994" y="62425"/>
                  </a:lnTo>
                  <a:lnTo>
                    <a:pt x="87647" y="62681"/>
                  </a:lnTo>
                  <a:lnTo>
                    <a:pt x="85579" y="66361"/>
                  </a:lnTo>
                  <a:lnTo>
                    <a:pt x="89520" y="79808"/>
                  </a:lnTo>
                  <a:lnTo>
                    <a:pt x="111114" y="117037"/>
                  </a:lnTo>
                  <a:lnTo>
                    <a:pt x="124266" y="128067"/>
                  </a:lnTo>
                  <a:lnTo>
                    <a:pt x="144613" y="136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21699" y="2081845"/>
              <a:ext cx="117253" cy="117295"/>
            </a:xfrm>
            <a:custGeom>
              <a:avLst/>
              <a:gdLst/>
              <a:ahLst/>
              <a:cxnLst/>
              <a:rect l="0" t="0" r="0" b="0"/>
              <a:pathLst>
                <a:path w="117253" h="117295">
                  <a:moveTo>
                    <a:pt x="7439" y="22538"/>
                  </a:moveTo>
                  <a:lnTo>
                    <a:pt x="1849" y="39306"/>
                  </a:lnTo>
                  <a:lnTo>
                    <a:pt x="2225" y="56896"/>
                  </a:lnTo>
                  <a:lnTo>
                    <a:pt x="6409" y="102374"/>
                  </a:lnTo>
                  <a:lnTo>
                    <a:pt x="5582" y="106178"/>
                  </a:lnTo>
                  <a:lnTo>
                    <a:pt x="3861" y="104034"/>
                  </a:lnTo>
                  <a:lnTo>
                    <a:pt x="0" y="88004"/>
                  </a:lnTo>
                  <a:lnTo>
                    <a:pt x="640" y="36293"/>
                  </a:lnTo>
                  <a:lnTo>
                    <a:pt x="2906" y="24689"/>
                  </a:lnTo>
                  <a:lnTo>
                    <a:pt x="7926" y="15783"/>
                  </a:lnTo>
                  <a:lnTo>
                    <a:pt x="22863" y="2768"/>
                  </a:lnTo>
                  <a:lnTo>
                    <a:pt x="31760" y="0"/>
                  </a:lnTo>
                  <a:lnTo>
                    <a:pt x="51003" y="43"/>
                  </a:lnTo>
                  <a:lnTo>
                    <a:pt x="68134" y="7081"/>
                  </a:lnTo>
                  <a:lnTo>
                    <a:pt x="75979" y="12233"/>
                  </a:lnTo>
                  <a:lnTo>
                    <a:pt x="87814" y="27317"/>
                  </a:lnTo>
                  <a:lnTo>
                    <a:pt x="112385" y="86129"/>
                  </a:lnTo>
                  <a:lnTo>
                    <a:pt x="117252" y="103443"/>
                  </a:lnTo>
                  <a:lnTo>
                    <a:pt x="116913" y="108060"/>
                  </a:lnTo>
                  <a:lnTo>
                    <a:pt x="112724" y="117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83114" y="1895844"/>
              <a:ext cx="138232" cy="367218"/>
            </a:xfrm>
            <a:custGeom>
              <a:avLst/>
              <a:gdLst/>
              <a:ahLst/>
              <a:cxnLst/>
              <a:rect l="0" t="0" r="0" b="0"/>
              <a:pathLst>
                <a:path w="138232" h="367218">
                  <a:moveTo>
                    <a:pt x="109236" y="240125"/>
                  </a:moveTo>
                  <a:lnTo>
                    <a:pt x="103647" y="223357"/>
                  </a:lnTo>
                  <a:lnTo>
                    <a:pt x="91544" y="212005"/>
                  </a:lnTo>
                  <a:lnTo>
                    <a:pt x="83404" y="207340"/>
                  </a:lnTo>
                  <a:lnTo>
                    <a:pt x="74467" y="206570"/>
                  </a:lnTo>
                  <a:lnTo>
                    <a:pt x="55179" y="211953"/>
                  </a:lnTo>
                  <a:lnTo>
                    <a:pt x="30178" y="228138"/>
                  </a:lnTo>
                  <a:lnTo>
                    <a:pt x="18337" y="244156"/>
                  </a:lnTo>
                  <a:lnTo>
                    <a:pt x="1203" y="283035"/>
                  </a:lnTo>
                  <a:lnTo>
                    <a:pt x="0" y="303650"/>
                  </a:lnTo>
                  <a:lnTo>
                    <a:pt x="8760" y="345479"/>
                  </a:lnTo>
                  <a:lnTo>
                    <a:pt x="14176" y="353645"/>
                  </a:lnTo>
                  <a:lnTo>
                    <a:pt x="29552" y="365837"/>
                  </a:lnTo>
                  <a:lnTo>
                    <a:pt x="40905" y="367217"/>
                  </a:lnTo>
                  <a:lnTo>
                    <a:pt x="69118" y="362511"/>
                  </a:lnTo>
                  <a:lnTo>
                    <a:pt x="80151" y="356810"/>
                  </a:lnTo>
                  <a:lnTo>
                    <a:pt x="95529" y="341118"/>
                  </a:lnTo>
                  <a:lnTo>
                    <a:pt x="110764" y="312552"/>
                  </a:lnTo>
                  <a:lnTo>
                    <a:pt x="126392" y="255818"/>
                  </a:lnTo>
                  <a:lnTo>
                    <a:pt x="136026" y="209029"/>
                  </a:lnTo>
                  <a:lnTo>
                    <a:pt x="138231" y="146033"/>
                  </a:lnTo>
                  <a:lnTo>
                    <a:pt x="131995" y="83564"/>
                  </a:lnTo>
                  <a:lnTo>
                    <a:pt x="122738" y="29830"/>
                  </a:lnTo>
                  <a:lnTo>
                    <a:pt x="116017" y="2771"/>
                  </a:lnTo>
                  <a:lnTo>
                    <a:pt x="112587" y="0"/>
                  </a:lnTo>
                  <a:lnTo>
                    <a:pt x="109130" y="4003"/>
                  </a:lnTo>
                  <a:lnTo>
                    <a:pt x="103340" y="24047"/>
                  </a:lnTo>
                  <a:lnTo>
                    <a:pt x="99622" y="84575"/>
                  </a:lnTo>
                  <a:lnTo>
                    <a:pt x="98979" y="138664"/>
                  </a:lnTo>
                  <a:lnTo>
                    <a:pt x="98788" y="199144"/>
                  </a:lnTo>
                  <a:lnTo>
                    <a:pt x="101851" y="255278"/>
                  </a:lnTo>
                  <a:lnTo>
                    <a:pt x="110167" y="295307"/>
                  </a:lnTo>
                  <a:lnTo>
                    <a:pt x="119765" y="32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94109" y="1918658"/>
              <a:ext cx="98283" cy="291011"/>
            </a:xfrm>
            <a:custGeom>
              <a:avLst/>
              <a:gdLst/>
              <a:ahLst/>
              <a:cxnLst/>
              <a:rect l="0" t="0" r="0" b="0"/>
              <a:pathLst>
                <a:path w="98283" h="291011">
                  <a:moveTo>
                    <a:pt x="45640" y="291010"/>
                  </a:moveTo>
                  <a:lnTo>
                    <a:pt x="42520" y="248318"/>
                  </a:lnTo>
                  <a:lnTo>
                    <a:pt x="27682" y="187772"/>
                  </a:lnTo>
                  <a:lnTo>
                    <a:pt x="13973" y="132794"/>
                  </a:lnTo>
                  <a:lnTo>
                    <a:pt x="0" y="76873"/>
                  </a:lnTo>
                  <a:lnTo>
                    <a:pt x="661" y="34800"/>
                  </a:lnTo>
                  <a:lnTo>
                    <a:pt x="5126" y="24277"/>
                  </a:lnTo>
                  <a:lnTo>
                    <a:pt x="19445" y="9465"/>
                  </a:lnTo>
                  <a:lnTo>
                    <a:pt x="40627" y="2102"/>
                  </a:lnTo>
                  <a:lnTo>
                    <a:pt x="63299" y="0"/>
                  </a:lnTo>
                  <a:lnTo>
                    <a:pt x="98282" y="6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66050" y="2062269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99045" y="11178"/>
                  </a:lnTo>
                  <a:lnTo>
                    <a:pt x="43487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06118" y="2114911"/>
              <a:ext cx="92217" cy="100202"/>
            </a:xfrm>
            <a:custGeom>
              <a:avLst/>
              <a:gdLst/>
              <a:ahLst/>
              <a:cxnLst/>
              <a:rect l="0" t="0" r="0" b="0"/>
              <a:pathLst>
                <a:path w="92217" h="100202">
                  <a:moveTo>
                    <a:pt x="49444" y="0"/>
                  </a:moveTo>
                  <a:lnTo>
                    <a:pt x="27088" y="5590"/>
                  </a:lnTo>
                  <a:lnTo>
                    <a:pt x="19332" y="10746"/>
                  </a:lnTo>
                  <a:lnTo>
                    <a:pt x="7595" y="25833"/>
                  </a:lnTo>
                  <a:lnTo>
                    <a:pt x="0" y="59647"/>
                  </a:lnTo>
                  <a:lnTo>
                    <a:pt x="4462" y="79543"/>
                  </a:lnTo>
                  <a:lnTo>
                    <a:pt x="8928" y="88124"/>
                  </a:lnTo>
                  <a:lnTo>
                    <a:pt x="16584" y="93844"/>
                  </a:lnTo>
                  <a:lnTo>
                    <a:pt x="37569" y="100201"/>
                  </a:lnTo>
                  <a:lnTo>
                    <a:pt x="59374" y="96786"/>
                  </a:lnTo>
                  <a:lnTo>
                    <a:pt x="70102" y="92600"/>
                  </a:lnTo>
                  <a:lnTo>
                    <a:pt x="85142" y="78591"/>
                  </a:lnTo>
                  <a:lnTo>
                    <a:pt x="90790" y="69942"/>
                  </a:lnTo>
                  <a:lnTo>
                    <a:pt x="92216" y="60666"/>
                  </a:lnTo>
                  <a:lnTo>
                    <a:pt x="8103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26025" y="2062269"/>
              <a:ext cx="97994" cy="144906"/>
            </a:xfrm>
            <a:custGeom>
              <a:avLst/>
              <a:gdLst/>
              <a:ahLst/>
              <a:cxnLst/>
              <a:rect l="0" t="0" r="0" b="0"/>
              <a:pathLst>
                <a:path w="97994" h="144906">
                  <a:moveTo>
                    <a:pt x="13765" y="105285"/>
                  </a:moveTo>
                  <a:lnTo>
                    <a:pt x="43074" y="143658"/>
                  </a:lnTo>
                  <a:lnTo>
                    <a:pt x="45002" y="144905"/>
                  </a:lnTo>
                  <a:lnTo>
                    <a:pt x="11637" y="83309"/>
                  </a:lnTo>
                  <a:lnTo>
                    <a:pt x="137" y="52370"/>
                  </a:lnTo>
                  <a:lnTo>
                    <a:pt x="0" y="43102"/>
                  </a:lnTo>
                  <a:lnTo>
                    <a:pt x="6088" y="26566"/>
                  </a:lnTo>
                  <a:lnTo>
                    <a:pt x="13326" y="21220"/>
                  </a:lnTo>
                  <a:lnTo>
                    <a:pt x="71708" y="6347"/>
                  </a:lnTo>
                  <a:lnTo>
                    <a:pt x="979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6661" y="2104095"/>
              <a:ext cx="200042" cy="105574"/>
            </a:xfrm>
            <a:custGeom>
              <a:avLst/>
              <a:gdLst/>
              <a:ahLst/>
              <a:cxnLst/>
              <a:rect l="0" t="0" r="0" b="0"/>
              <a:pathLst>
                <a:path w="200042" h="105574">
                  <a:moveTo>
                    <a:pt x="0" y="73987"/>
                  </a:moveTo>
                  <a:lnTo>
                    <a:pt x="5589" y="90755"/>
                  </a:lnTo>
                  <a:lnTo>
                    <a:pt x="6066" y="91015"/>
                  </a:lnTo>
                  <a:lnTo>
                    <a:pt x="1030" y="45655"/>
                  </a:lnTo>
                  <a:lnTo>
                    <a:pt x="5894" y="11780"/>
                  </a:lnTo>
                  <a:lnTo>
                    <a:pt x="10949" y="6780"/>
                  </a:lnTo>
                  <a:lnTo>
                    <a:pt x="17828" y="5786"/>
                  </a:lnTo>
                  <a:lnTo>
                    <a:pt x="33660" y="10920"/>
                  </a:lnTo>
                  <a:lnTo>
                    <a:pt x="48495" y="21001"/>
                  </a:lnTo>
                  <a:lnTo>
                    <a:pt x="55727" y="22286"/>
                  </a:lnTo>
                  <a:lnTo>
                    <a:pt x="62887" y="20802"/>
                  </a:lnTo>
                  <a:lnTo>
                    <a:pt x="84144" y="7536"/>
                  </a:lnTo>
                  <a:lnTo>
                    <a:pt x="91191" y="1611"/>
                  </a:lnTo>
                  <a:lnTo>
                    <a:pt x="99399" y="0"/>
                  </a:lnTo>
                  <a:lnTo>
                    <a:pt x="117876" y="4449"/>
                  </a:lnTo>
                  <a:lnTo>
                    <a:pt x="134668" y="17345"/>
                  </a:lnTo>
                  <a:lnTo>
                    <a:pt x="170505" y="57083"/>
                  </a:lnTo>
                  <a:lnTo>
                    <a:pt x="200041" y="105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42110" y="1935927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331" y="137570"/>
                  </a:lnTo>
                  <a:lnTo>
                    <a:pt x="10859" y="197129"/>
                  </a:lnTo>
                  <a:lnTo>
                    <a:pt x="16491" y="248702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55686" y="2041212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4997" y="16788"/>
                  </a:lnTo>
                  <a:lnTo>
                    <a:pt x="93589" y="23333"/>
                  </a:lnTo>
                  <a:lnTo>
                    <a:pt x="38375" y="299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66256" y="1893813"/>
              <a:ext cx="136872" cy="326385"/>
            </a:xfrm>
            <a:custGeom>
              <a:avLst/>
              <a:gdLst/>
              <a:ahLst/>
              <a:cxnLst/>
              <a:rect l="0" t="0" r="0" b="0"/>
              <a:pathLst>
                <a:path w="136872" h="326385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4654" y="178889"/>
                  </a:lnTo>
                  <a:lnTo>
                    <a:pt x="19160" y="236538"/>
                  </a:lnTo>
                  <a:lnTo>
                    <a:pt x="19513" y="290655"/>
                  </a:lnTo>
                  <a:lnTo>
                    <a:pt x="17688" y="289697"/>
                  </a:lnTo>
                  <a:lnTo>
                    <a:pt x="15302" y="284378"/>
                  </a:lnTo>
                  <a:lnTo>
                    <a:pt x="17532" y="254536"/>
                  </a:lnTo>
                  <a:lnTo>
                    <a:pt x="25602" y="221647"/>
                  </a:lnTo>
                  <a:lnTo>
                    <a:pt x="31107" y="213276"/>
                  </a:lnTo>
                  <a:lnTo>
                    <a:pt x="46581" y="200854"/>
                  </a:lnTo>
                  <a:lnTo>
                    <a:pt x="54451" y="199413"/>
                  </a:lnTo>
                  <a:lnTo>
                    <a:pt x="62037" y="200793"/>
                  </a:lnTo>
                  <a:lnTo>
                    <a:pt x="76705" y="208564"/>
                  </a:lnTo>
                  <a:lnTo>
                    <a:pt x="91023" y="219817"/>
                  </a:lnTo>
                  <a:lnTo>
                    <a:pt x="106648" y="244895"/>
                  </a:lnTo>
                  <a:lnTo>
                    <a:pt x="129663" y="305567"/>
                  </a:lnTo>
                  <a:lnTo>
                    <a:pt x="13687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59947" y="2074989"/>
              <a:ext cx="174808" cy="131627"/>
            </a:xfrm>
            <a:custGeom>
              <a:avLst/>
              <a:gdLst/>
              <a:ahLst/>
              <a:cxnLst/>
              <a:rect l="0" t="0" r="0" b="0"/>
              <a:pathLst>
                <a:path w="174808" h="131627">
                  <a:moveTo>
                    <a:pt x="69522" y="71508"/>
                  </a:moveTo>
                  <a:lnTo>
                    <a:pt x="75111" y="54740"/>
                  </a:lnTo>
                  <a:lnTo>
                    <a:pt x="74736" y="37150"/>
                  </a:lnTo>
                  <a:lnTo>
                    <a:pt x="69500" y="18803"/>
                  </a:lnTo>
                  <a:lnTo>
                    <a:pt x="59374" y="2850"/>
                  </a:lnTo>
                  <a:lnTo>
                    <a:pt x="52228" y="0"/>
                  </a:lnTo>
                  <a:lnTo>
                    <a:pt x="43955" y="439"/>
                  </a:lnTo>
                  <a:lnTo>
                    <a:pt x="34930" y="3072"/>
                  </a:lnTo>
                  <a:lnTo>
                    <a:pt x="18663" y="15356"/>
                  </a:lnTo>
                  <a:lnTo>
                    <a:pt x="11050" y="23545"/>
                  </a:lnTo>
                  <a:lnTo>
                    <a:pt x="2590" y="48241"/>
                  </a:lnTo>
                  <a:lnTo>
                    <a:pt x="0" y="76375"/>
                  </a:lnTo>
                  <a:lnTo>
                    <a:pt x="2749" y="100577"/>
                  </a:lnTo>
                  <a:lnTo>
                    <a:pt x="10989" y="119913"/>
                  </a:lnTo>
                  <a:lnTo>
                    <a:pt x="16462" y="128344"/>
                  </a:lnTo>
                  <a:lnTo>
                    <a:pt x="23620" y="131626"/>
                  </a:lnTo>
                  <a:lnTo>
                    <a:pt x="31902" y="131473"/>
                  </a:lnTo>
                  <a:lnTo>
                    <a:pt x="40933" y="129033"/>
                  </a:lnTo>
                  <a:lnTo>
                    <a:pt x="57206" y="116962"/>
                  </a:lnTo>
                  <a:lnTo>
                    <a:pt x="71067" y="99898"/>
                  </a:lnTo>
                  <a:lnTo>
                    <a:pt x="81127" y="80617"/>
                  </a:lnTo>
                  <a:lnTo>
                    <a:pt x="87778" y="44441"/>
                  </a:lnTo>
                  <a:lnTo>
                    <a:pt x="89882" y="40595"/>
                  </a:lnTo>
                  <a:lnTo>
                    <a:pt x="92454" y="42711"/>
                  </a:lnTo>
                  <a:lnTo>
                    <a:pt x="120845" y="98284"/>
                  </a:lnTo>
                  <a:lnTo>
                    <a:pt x="139906" y="106805"/>
                  </a:lnTo>
                  <a:lnTo>
                    <a:pt x="174807" y="113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76869" y="191487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6331"/>
                  </a:lnTo>
                  <a:lnTo>
                    <a:pt x="8332" y="206977"/>
                  </a:lnTo>
                  <a:lnTo>
                    <a:pt x="10094" y="266012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71583" y="2024618"/>
              <a:ext cx="231628" cy="16595"/>
            </a:xfrm>
            <a:custGeom>
              <a:avLst/>
              <a:gdLst/>
              <a:ahLst/>
              <a:cxnLst/>
              <a:rect l="0" t="0" r="0" b="0"/>
              <a:pathLst>
                <a:path w="231628" h="16595">
                  <a:moveTo>
                    <a:pt x="231627" y="6065"/>
                  </a:moveTo>
                  <a:lnTo>
                    <a:pt x="188935" y="2946"/>
                  </a:lnTo>
                  <a:lnTo>
                    <a:pt x="167030" y="0"/>
                  </a:lnTo>
                  <a:lnTo>
                    <a:pt x="114839" y="4521"/>
                  </a:lnTo>
                  <a:lnTo>
                    <a:pt x="53879" y="11349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38215" y="2066063"/>
              <a:ext cx="154551" cy="209912"/>
            </a:xfrm>
            <a:custGeom>
              <a:avLst/>
              <a:gdLst/>
              <a:ahLst/>
              <a:cxnLst/>
              <a:rect l="0" t="0" r="0" b="0"/>
              <a:pathLst>
                <a:path w="154551" h="209912">
                  <a:moveTo>
                    <a:pt x="122964" y="38320"/>
                  </a:moveTo>
                  <a:lnTo>
                    <a:pt x="93656" y="9012"/>
                  </a:lnTo>
                  <a:lnTo>
                    <a:pt x="74063" y="1897"/>
                  </a:lnTo>
                  <a:lnTo>
                    <a:pt x="62287" y="0"/>
                  </a:lnTo>
                  <a:lnTo>
                    <a:pt x="39845" y="4131"/>
                  </a:lnTo>
                  <a:lnTo>
                    <a:pt x="28947" y="8509"/>
                  </a:lnTo>
                  <a:lnTo>
                    <a:pt x="20512" y="16106"/>
                  </a:lnTo>
                  <a:lnTo>
                    <a:pt x="8020" y="37026"/>
                  </a:lnTo>
                  <a:lnTo>
                    <a:pt x="0" y="80700"/>
                  </a:lnTo>
                  <a:lnTo>
                    <a:pt x="3212" y="130686"/>
                  </a:lnTo>
                  <a:lnTo>
                    <a:pt x="11639" y="155800"/>
                  </a:lnTo>
                  <a:lnTo>
                    <a:pt x="36113" y="190988"/>
                  </a:lnTo>
                  <a:lnTo>
                    <a:pt x="55898" y="202878"/>
                  </a:lnTo>
                  <a:lnTo>
                    <a:pt x="67725" y="207687"/>
                  </a:lnTo>
                  <a:lnTo>
                    <a:pt x="93344" y="209911"/>
                  </a:lnTo>
                  <a:lnTo>
                    <a:pt x="117988" y="205829"/>
                  </a:lnTo>
                  <a:lnTo>
                    <a:pt x="154550" y="185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12854" y="2098794"/>
              <a:ext cx="122921" cy="169116"/>
            </a:xfrm>
            <a:custGeom>
              <a:avLst/>
              <a:gdLst/>
              <a:ahLst/>
              <a:cxnLst/>
              <a:rect l="0" t="0" r="0" b="0"/>
              <a:pathLst>
                <a:path w="122921" h="169116">
                  <a:moveTo>
                    <a:pt x="95724" y="5589"/>
                  </a:moveTo>
                  <a:lnTo>
                    <a:pt x="78956" y="0"/>
                  </a:lnTo>
                  <a:lnTo>
                    <a:pt x="61365" y="375"/>
                  </a:lnTo>
                  <a:lnTo>
                    <a:pt x="51761" y="2113"/>
                  </a:lnTo>
                  <a:lnTo>
                    <a:pt x="34850" y="13403"/>
                  </a:lnTo>
                  <a:lnTo>
                    <a:pt x="12177" y="42609"/>
                  </a:lnTo>
                  <a:lnTo>
                    <a:pt x="4931" y="54836"/>
                  </a:lnTo>
                  <a:lnTo>
                    <a:pt x="0" y="80899"/>
                  </a:lnTo>
                  <a:lnTo>
                    <a:pt x="6366" y="130169"/>
                  </a:lnTo>
                  <a:lnTo>
                    <a:pt x="21154" y="157405"/>
                  </a:lnTo>
                  <a:lnTo>
                    <a:pt x="29633" y="162952"/>
                  </a:lnTo>
                  <a:lnTo>
                    <a:pt x="51532" y="169115"/>
                  </a:lnTo>
                  <a:lnTo>
                    <a:pt x="84580" y="166995"/>
                  </a:lnTo>
                  <a:lnTo>
                    <a:pt x="102860" y="155704"/>
                  </a:lnTo>
                  <a:lnTo>
                    <a:pt x="111010" y="147780"/>
                  </a:lnTo>
                  <a:lnTo>
                    <a:pt x="120065" y="123377"/>
                  </a:lnTo>
                  <a:lnTo>
                    <a:pt x="122920" y="95374"/>
                  </a:lnTo>
                  <a:lnTo>
                    <a:pt x="120289" y="71230"/>
                  </a:lnTo>
                  <a:lnTo>
                    <a:pt x="112101" y="51920"/>
                  </a:lnTo>
                  <a:lnTo>
                    <a:pt x="8519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61221" y="2135838"/>
              <a:ext cx="157928" cy="170371"/>
            </a:xfrm>
            <a:custGeom>
              <a:avLst/>
              <a:gdLst/>
              <a:ahLst/>
              <a:cxnLst/>
              <a:rect l="0" t="0" r="0" b="0"/>
              <a:pathLst>
                <a:path w="157928" h="170371">
                  <a:moveTo>
                    <a:pt x="0" y="31716"/>
                  </a:moveTo>
                  <a:lnTo>
                    <a:pt x="11452" y="80647"/>
                  </a:lnTo>
                  <a:lnTo>
                    <a:pt x="24749" y="134188"/>
                  </a:lnTo>
                  <a:lnTo>
                    <a:pt x="36300" y="170370"/>
                  </a:lnTo>
                  <a:lnTo>
                    <a:pt x="20511" y="111799"/>
                  </a:lnTo>
                  <a:lnTo>
                    <a:pt x="5777" y="53614"/>
                  </a:lnTo>
                  <a:lnTo>
                    <a:pt x="7636" y="32089"/>
                  </a:lnTo>
                  <a:lnTo>
                    <a:pt x="15482" y="13944"/>
                  </a:lnTo>
                  <a:lnTo>
                    <a:pt x="20850" y="5830"/>
                  </a:lnTo>
                  <a:lnTo>
                    <a:pt x="29108" y="1591"/>
                  </a:lnTo>
                  <a:lnTo>
                    <a:pt x="50761" y="0"/>
                  </a:lnTo>
                  <a:lnTo>
                    <a:pt x="60746" y="3553"/>
                  </a:lnTo>
                  <a:lnTo>
                    <a:pt x="78081" y="16859"/>
                  </a:lnTo>
                  <a:lnTo>
                    <a:pt x="122601" y="74374"/>
                  </a:lnTo>
                  <a:lnTo>
                    <a:pt x="146444" y="123425"/>
                  </a:lnTo>
                  <a:lnTo>
                    <a:pt x="157927" y="14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40205" y="2120381"/>
              <a:ext cx="273742" cy="176418"/>
            </a:xfrm>
            <a:custGeom>
              <a:avLst/>
              <a:gdLst/>
              <a:ahLst/>
              <a:cxnLst/>
              <a:rect l="0" t="0" r="0" b="0"/>
              <a:pathLst>
                <a:path w="273742" h="176418">
                  <a:moveTo>
                    <a:pt x="0" y="68230"/>
                  </a:moveTo>
                  <a:lnTo>
                    <a:pt x="3120" y="110922"/>
                  </a:lnTo>
                  <a:lnTo>
                    <a:pt x="15618" y="156044"/>
                  </a:lnTo>
                  <a:lnTo>
                    <a:pt x="13571" y="150542"/>
                  </a:lnTo>
                  <a:lnTo>
                    <a:pt x="10929" y="97252"/>
                  </a:lnTo>
                  <a:lnTo>
                    <a:pt x="16197" y="43157"/>
                  </a:lnTo>
                  <a:lnTo>
                    <a:pt x="21327" y="32797"/>
                  </a:lnTo>
                  <a:lnTo>
                    <a:pt x="36385" y="18167"/>
                  </a:lnTo>
                  <a:lnTo>
                    <a:pt x="44144" y="16137"/>
                  </a:lnTo>
                  <a:lnTo>
                    <a:pt x="51656" y="17124"/>
                  </a:lnTo>
                  <a:lnTo>
                    <a:pt x="59004" y="20121"/>
                  </a:lnTo>
                  <a:lnTo>
                    <a:pt x="80524" y="41107"/>
                  </a:lnTo>
                  <a:lnTo>
                    <a:pt x="107586" y="80810"/>
                  </a:lnTo>
                  <a:lnTo>
                    <a:pt x="129230" y="140582"/>
                  </a:lnTo>
                  <a:lnTo>
                    <a:pt x="130607" y="144541"/>
                  </a:lnTo>
                  <a:lnTo>
                    <a:pt x="129018" y="139581"/>
                  </a:lnTo>
                  <a:lnTo>
                    <a:pt x="133770" y="125678"/>
                  </a:lnTo>
                  <a:lnTo>
                    <a:pt x="155885" y="88157"/>
                  </a:lnTo>
                  <a:lnTo>
                    <a:pt x="172227" y="73967"/>
                  </a:lnTo>
                  <a:lnTo>
                    <a:pt x="227661" y="50268"/>
                  </a:lnTo>
                  <a:lnTo>
                    <a:pt x="245852" y="38410"/>
                  </a:lnTo>
                  <a:lnTo>
                    <a:pt x="250469" y="30803"/>
                  </a:lnTo>
                  <a:lnTo>
                    <a:pt x="252479" y="12991"/>
                  </a:lnTo>
                  <a:lnTo>
                    <a:pt x="247868" y="6838"/>
                  </a:lnTo>
                  <a:lnTo>
                    <a:pt x="230267" y="0"/>
                  </a:lnTo>
                  <a:lnTo>
                    <a:pt x="221362" y="517"/>
                  </a:lnTo>
                  <a:lnTo>
                    <a:pt x="205228" y="7330"/>
                  </a:lnTo>
                  <a:lnTo>
                    <a:pt x="182990" y="29908"/>
                  </a:lnTo>
                  <a:lnTo>
                    <a:pt x="167173" y="58825"/>
                  </a:lnTo>
                  <a:lnTo>
                    <a:pt x="165157" y="79258"/>
                  </a:lnTo>
                  <a:lnTo>
                    <a:pt x="173393" y="126560"/>
                  </a:lnTo>
                  <a:lnTo>
                    <a:pt x="188506" y="155963"/>
                  </a:lnTo>
                  <a:lnTo>
                    <a:pt x="204274" y="168834"/>
                  </a:lnTo>
                  <a:lnTo>
                    <a:pt x="213391" y="173904"/>
                  </a:lnTo>
                  <a:lnTo>
                    <a:pt x="232880" y="176417"/>
                  </a:lnTo>
                  <a:lnTo>
                    <a:pt x="273741" y="173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70834" y="2140908"/>
              <a:ext cx="132626" cy="148621"/>
            </a:xfrm>
            <a:custGeom>
              <a:avLst/>
              <a:gdLst/>
              <a:ahLst/>
              <a:cxnLst/>
              <a:rect l="0" t="0" r="0" b="0"/>
              <a:pathLst>
                <a:path w="132626" h="148621">
                  <a:moveTo>
                    <a:pt x="79982" y="5589"/>
                  </a:moveTo>
                  <a:lnTo>
                    <a:pt x="63214" y="0"/>
                  </a:lnTo>
                  <a:lnTo>
                    <a:pt x="45624" y="375"/>
                  </a:lnTo>
                  <a:lnTo>
                    <a:pt x="36020" y="2113"/>
                  </a:lnTo>
                  <a:lnTo>
                    <a:pt x="19110" y="13403"/>
                  </a:lnTo>
                  <a:lnTo>
                    <a:pt x="11324" y="21327"/>
                  </a:lnTo>
                  <a:lnTo>
                    <a:pt x="2675" y="42609"/>
                  </a:lnTo>
                  <a:lnTo>
                    <a:pt x="0" y="66496"/>
                  </a:lnTo>
                  <a:lnTo>
                    <a:pt x="2711" y="88811"/>
                  </a:lnTo>
                  <a:lnTo>
                    <a:pt x="10935" y="107307"/>
                  </a:lnTo>
                  <a:lnTo>
                    <a:pt x="16403" y="115515"/>
                  </a:lnTo>
                  <a:lnTo>
                    <a:pt x="46456" y="138246"/>
                  </a:lnTo>
                  <a:lnTo>
                    <a:pt x="84997" y="148620"/>
                  </a:lnTo>
                  <a:lnTo>
                    <a:pt x="105998" y="147927"/>
                  </a:lnTo>
                  <a:lnTo>
                    <a:pt x="132625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78025" y="1978041"/>
              <a:ext cx="30720" cy="347441"/>
            </a:xfrm>
            <a:custGeom>
              <a:avLst/>
              <a:gdLst/>
              <a:ahLst/>
              <a:cxnLst/>
              <a:rect l="0" t="0" r="0" b="0"/>
              <a:pathLst>
                <a:path w="30720" h="347441">
                  <a:moveTo>
                    <a:pt x="20190" y="0"/>
                  </a:moveTo>
                  <a:lnTo>
                    <a:pt x="9012" y="16768"/>
                  </a:lnTo>
                  <a:lnTo>
                    <a:pt x="2060" y="55141"/>
                  </a:lnTo>
                  <a:lnTo>
                    <a:pt x="0" y="114734"/>
                  </a:lnTo>
                  <a:lnTo>
                    <a:pt x="2638" y="160567"/>
                  </a:lnTo>
                  <a:lnTo>
                    <a:pt x="7710" y="205894"/>
                  </a:lnTo>
                  <a:lnTo>
                    <a:pt x="15973" y="263127"/>
                  </a:lnTo>
                  <a:lnTo>
                    <a:pt x="22477" y="318741"/>
                  </a:lnTo>
                  <a:lnTo>
                    <a:pt x="3071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82402" y="2093854"/>
              <a:ext cx="210571" cy="15686"/>
            </a:xfrm>
            <a:custGeom>
              <a:avLst/>
              <a:gdLst/>
              <a:ahLst/>
              <a:cxnLst/>
              <a:rect l="0" t="0" r="0" b="0"/>
              <a:pathLst>
                <a:path w="210571" h="15686">
                  <a:moveTo>
                    <a:pt x="210570" y="0"/>
                  </a:moveTo>
                  <a:lnTo>
                    <a:pt x="156425" y="8334"/>
                  </a:lnTo>
                  <a:lnTo>
                    <a:pt x="95889" y="15685"/>
                  </a:lnTo>
                  <a:lnTo>
                    <a:pt x="38352" y="1276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24557" y="2104383"/>
              <a:ext cx="147487" cy="178985"/>
            </a:xfrm>
            <a:custGeom>
              <a:avLst/>
              <a:gdLst/>
              <a:ahLst/>
              <a:cxnLst/>
              <a:rect l="0" t="0" r="0" b="0"/>
              <a:pathLst>
                <a:path w="147487" h="178985">
                  <a:moveTo>
                    <a:pt x="126343" y="0"/>
                  </a:moveTo>
                  <a:lnTo>
                    <a:pt x="62915" y="17958"/>
                  </a:lnTo>
                  <a:lnTo>
                    <a:pt x="42001" y="24749"/>
                  </a:lnTo>
                  <a:lnTo>
                    <a:pt x="36189" y="30537"/>
                  </a:lnTo>
                  <a:lnTo>
                    <a:pt x="33485" y="37906"/>
                  </a:lnTo>
                  <a:lnTo>
                    <a:pt x="32851" y="46327"/>
                  </a:lnTo>
                  <a:lnTo>
                    <a:pt x="35939" y="53112"/>
                  </a:lnTo>
                  <a:lnTo>
                    <a:pt x="48729" y="63769"/>
                  </a:lnTo>
                  <a:lnTo>
                    <a:pt x="103961" y="86964"/>
                  </a:lnTo>
                  <a:lnTo>
                    <a:pt x="141549" y="112845"/>
                  </a:lnTo>
                  <a:lnTo>
                    <a:pt x="145838" y="122023"/>
                  </a:lnTo>
                  <a:lnTo>
                    <a:pt x="147486" y="144700"/>
                  </a:lnTo>
                  <a:lnTo>
                    <a:pt x="142777" y="153788"/>
                  </a:lnTo>
                  <a:lnTo>
                    <a:pt x="125068" y="167006"/>
                  </a:lnTo>
                  <a:lnTo>
                    <a:pt x="83200" y="175435"/>
                  </a:lnTo>
                  <a:lnTo>
                    <a:pt x="20214" y="17851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98468" y="1925399"/>
              <a:ext cx="31458" cy="368498"/>
            </a:xfrm>
            <a:custGeom>
              <a:avLst/>
              <a:gdLst/>
              <a:ahLst/>
              <a:cxnLst/>
              <a:rect l="0" t="0" r="0" b="0"/>
              <a:pathLst>
                <a:path w="31458" h="368498">
                  <a:moveTo>
                    <a:pt x="10401" y="0"/>
                  </a:moveTo>
                  <a:lnTo>
                    <a:pt x="2067" y="52050"/>
                  </a:lnTo>
                  <a:lnTo>
                    <a:pt x="522" y="101989"/>
                  </a:lnTo>
                  <a:lnTo>
                    <a:pt x="0" y="160786"/>
                  </a:lnTo>
                  <a:lnTo>
                    <a:pt x="5499" y="220125"/>
                  </a:lnTo>
                  <a:lnTo>
                    <a:pt x="8222" y="262780"/>
                  </a:lnTo>
                  <a:lnTo>
                    <a:pt x="12875" y="316896"/>
                  </a:lnTo>
                  <a:lnTo>
                    <a:pt x="21662" y="348918"/>
                  </a:lnTo>
                  <a:lnTo>
                    <a:pt x="314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82527" y="2072798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5" y="0"/>
                  </a:lnTo>
                  <a:lnTo>
                    <a:pt x="134850" y="0"/>
                  </a:lnTo>
                  <a:lnTo>
                    <a:pt x="71870" y="0"/>
                  </a:lnTo>
                  <a:lnTo>
                    <a:pt x="126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58462" y="2114911"/>
              <a:ext cx="215264" cy="127920"/>
            </a:xfrm>
            <a:custGeom>
              <a:avLst/>
              <a:gdLst/>
              <a:ahLst/>
              <a:cxnLst/>
              <a:rect l="0" t="0" r="0" b="0"/>
              <a:pathLst>
                <a:path w="215264" h="127920">
                  <a:moveTo>
                    <a:pt x="8334" y="0"/>
                  </a:moveTo>
                  <a:lnTo>
                    <a:pt x="0" y="37479"/>
                  </a:lnTo>
                  <a:lnTo>
                    <a:pt x="1121" y="61111"/>
                  </a:lnTo>
                  <a:lnTo>
                    <a:pt x="9417" y="83313"/>
                  </a:lnTo>
                  <a:lnTo>
                    <a:pt x="16075" y="89467"/>
                  </a:lnTo>
                  <a:lnTo>
                    <a:pt x="24023" y="92400"/>
                  </a:lnTo>
                  <a:lnTo>
                    <a:pt x="42213" y="92540"/>
                  </a:lnTo>
                  <a:lnTo>
                    <a:pt x="72184" y="88381"/>
                  </a:lnTo>
                  <a:lnTo>
                    <a:pt x="92864" y="91143"/>
                  </a:lnTo>
                  <a:lnTo>
                    <a:pt x="110633" y="99390"/>
                  </a:lnTo>
                  <a:lnTo>
                    <a:pt x="146695" y="123748"/>
                  </a:lnTo>
                  <a:lnTo>
                    <a:pt x="170044" y="127919"/>
                  </a:lnTo>
                  <a:lnTo>
                    <a:pt x="182820" y="127393"/>
                  </a:lnTo>
                  <a:lnTo>
                    <a:pt x="192509" y="123534"/>
                  </a:lnTo>
                  <a:lnTo>
                    <a:pt x="206393" y="109886"/>
                  </a:lnTo>
                  <a:lnTo>
                    <a:pt x="213343" y="89003"/>
                  </a:lnTo>
                  <a:lnTo>
                    <a:pt x="215263" y="64124"/>
                  </a:lnTo>
                  <a:lnTo>
                    <a:pt x="210082" y="19382"/>
                  </a:lnTo>
                  <a:lnTo>
                    <a:pt x="208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97359" y="2130379"/>
              <a:ext cx="160049" cy="176827"/>
            </a:xfrm>
            <a:custGeom>
              <a:avLst/>
              <a:gdLst/>
              <a:ahLst/>
              <a:cxnLst/>
              <a:rect l="0" t="0" r="0" b="0"/>
              <a:pathLst>
                <a:path w="160049" h="176827">
                  <a:moveTo>
                    <a:pt x="69520" y="5590"/>
                  </a:moveTo>
                  <a:lnTo>
                    <a:pt x="52752" y="0"/>
                  </a:lnTo>
                  <a:lnTo>
                    <a:pt x="45473" y="694"/>
                  </a:lnTo>
                  <a:lnTo>
                    <a:pt x="31146" y="7703"/>
                  </a:lnTo>
                  <a:lnTo>
                    <a:pt x="9926" y="35981"/>
                  </a:lnTo>
                  <a:lnTo>
                    <a:pt x="0" y="79585"/>
                  </a:lnTo>
                  <a:lnTo>
                    <a:pt x="2648" y="123960"/>
                  </a:lnTo>
                  <a:lnTo>
                    <a:pt x="14063" y="146326"/>
                  </a:lnTo>
                  <a:lnTo>
                    <a:pt x="30834" y="162896"/>
                  </a:lnTo>
                  <a:lnTo>
                    <a:pt x="49986" y="174159"/>
                  </a:lnTo>
                  <a:lnTo>
                    <a:pt x="76436" y="176826"/>
                  </a:lnTo>
                  <a:lnTo>
                    <a:pt x="104180" y="172942"/>
                  </a:lnTo>
                  <a:lnTo>
                    <a:pt x="124308" y="163416"/>
                  </a:lnTo>
                  <a:lnTo>
                    <a:pt x="148794" y="139311"/>
                  </a:lnTo>
                  <a:lnTo>
                    <a:pt x="157396" y="116884"/>
                  </a:lnTo>
                  <a:lnTo>
                    <a:pt x="160048" y="92488"/>
                  </a:lnTo>
                  <a:lnTo>
                    <a:pt x="157328" y="69947"/>
                  </a:lnTo>
                  <a:lnTo>
                    <a:pt x="137553" y="22513"/>
                  </a:lnTo>
                  <a:lnTo>
                    <a:pt x="132691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0678" y="2093854"/>
              <a:ext cx="207104" cy="160010"/>
            </a:xfrm>
            <a:custGeom>
              <a:avLst/>
              <a:gdLst/>
              <a:ahLst/>
              <a:cxnLst/>
              <a:rect l="0" t="0" r="0" b="0"/>
              <a:pathLst>
                <a:path w="207104" h="160010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0149" y="95305"/>
                  </a:lnTo>
                  <a:lnTo>
                    <a:pt x="25528" y="120916"/>
                  </a:lnTo>
                  <a:lnTo>
                    <a:pt x="41357" y="132899"/>
                  </a:lnTo>
                  <a:lnTo>
                    <a:pt x="50491" y="137733"/>
                  </a:lnTo>
                  <a:lnTo>
                    <a:pt x="58920" y="138615"/>
                  </a:lnTo>
                  <a:lnTo>
                    <a:pt x="74525" y="133357"/>
                  </a:lnTo>
                  <a:lnTo>
                    <a:pt x="86140" y="120101"/>
                  </a:lnTo>
                  <a:lnTo>
                    <a:pt x="90876" y="111653"/>
                  </a:lnTo>
                  <a:lnTo>
                    <a:pt x="95202" y="110700"/>
                  </a:lnTo>
                  <a:lnTo>
                    <a:pt x="99256" y="114745"/>
                  </a:lnTo>
                  <a:lnTo>
                    <a:pt x="119757" y="143679"/>
                  </a:lnTo>
                  <a:lnTo>
                    <a:pt x="145092" y="159295"/>
                  </a:lnTo>
                  <a:lnTo>
                    <a:pt x="153573" y="160009"/>
                  </a:lnTo>
                  <a:lnTo>
                    <a:pt x="169236" y="154563"/>
                  </a:lnTo>
                  <a:lnTo>
                    <a:pt x="191207" y="132755"/>
                  </a:lnTo>
                  <a:lnTo>
                    <a:pt x="206946" y="92887"/>
                  </a:lnTo>
                  <a:lnTo>
                    <a:pt x="207103" y="37759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098464" y="2125440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21057"/>
                  </a:moveTo>
                  <a:lnTo>
                    <a:pt x="41464" y="9879"/>
                  </a:lnTo>
                  <a:lnTo>
                    <a:pt x="26618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517946" y="2383674"/>
            <a:ext cx="3726905" cy="689332"/>
            <a:chOff x="1517946" y="2383674"/>
            <a:chExt cx="3726905" cy="689332"/>
          </a:xfrm>
        </p:grpSpPr>
        <p:sp>
          <p:nvSpPr>
            <p:cNvPr id="79" name="Freeform 78"/>
            <p:cNvSpPr/>
            <p:nvPr/>
          </p:nvSpPr>
          <p:spPr>
            <a:xfrm>
              <a:off x="1517946" y="2420238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9065" y="214573"/>
                  </a:lnTo>
                  <a:lnTo>
                    <a:pt x="15684" y="273107"/>
                  </a:lnTo>
                  <a:lnTo>
                    <a:pt x="19465" y="325546"/>
                  </a:lnTo>
                  <a:lnTo>
                    <a:pt x="26174" y="381897"/>
                  </a:lnTo>
                  <a:lnTo>
                    <a:pt x="29982" y="437458"/>
                  </a:lnTo>
                  <a:lnTo>
                    <a:pt x="39707" y="500238"/>
                  </a:lnTo>
                  <a:lnTo>
                    <a:pt x="42114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47008" y="2713934"/>
              <a:ext cx="155208" cy="186799"/>
            </a:xfrm>
            <a:custGeom>
              <a:avLst/>
              <a:gdLst/>
              <a:ahLst/>
              <a:cxnLst/>
              <a:rect l="0" t="0" r="0" b="0"/>
              <a:pathLst>
                <a:path w="155208" h="186799">
                  <a:moveTo>
                    <a:pt x="113093" y="64273"/>
                  </a:moveTo>
                  <a:lnTo>
                    <a:pt x="83242" y="12738"/>
                  </a:lnTo>
                  <a:lnTo>
                    <a:pt x="67071" y="1204"/>
                  </a:lnTo>
                  <a:lnTo>
                    <a:pt x="59015" y="0"/>
                  </a:lnTo>
                  <a:lnTo>
                    <a:pt x="51305" y="1537"/>
                  </a:lnTo>
                  <a:lnTo>
                    <a:pt x="43825" y="4902"/>
                  </a:lnTo>
                  <a:lnTo>
                    <a:pt x="22119" y="26404"/>
                  </a:lnTo>
                  <a:lnTo>
                    <a:pt x="6459" y="66181"/>
                  </a:lnTo>
                  <a:lnTo>
                    <a:pt x="0" y="109422"/>
                  </a:lnTo>
                  <a:lnTo>
                    <a:pt x="3675" y="151870"/>
                  </a:lnTo>
                  <a:lnTo>
                    <a:pt x="12210" y="173785"/>
                  </a:lnTo>
                  <a:lnTo>
                    <a:pt x="17762" y="182904"/>
                  </a:lnTo>
                  <a:lnTo>
                    <a:pt x="24972" y="186644"/>
                  </a:lnTo>
                  <a:lnTo>
                    <a:pt x="33289" y="186798"/>
                  </a:lnTo>
                  <a:lnTo>
                    <a:pt x="50718" y="180730"/>
                  </a:lnTo>
                  <a:lnTo>
                    <a:pt x="66264" y="170233"/>
                  </a:lnTo>
                  <a:lnTo>
                    <a:pt x="77852" y="148411"/>
                  </a:lnTo>
                  <a:lnTo>
                    <a:pt x="87833" y="106361"/>
                  </a:lnTo>
                  <a:lnTo>
                    <a:pt x="89234" y="92331"/>
                  </a:lnTo>
                  <a:lnTo>
                    <a:pt x="91338" y="86488"/>
                  </a:lnTo>
                  <a:lnTo>
                    <a:pt x="93910" y="86102"/>
                  </a:lnTo>
                  <a:lnTo>
                    <a:pt x="96795" y="89354"/>
                  </a:lnTo>
                  <a:lnTo>
                    <a:pt x="121355" y="148183"/>
                  </a:lnTo>
                  <a:lnTo>
                    <a:pt x="137898" y="169593"/>
                  </a:lnTo>
                  <a:lnTo>
                    <a:pt x="155207" y="180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38481" y="2693979"/>
              <a:ext cx="79549" cy="203371"/>
            </a:xfrm>
            <a:custGeom>
              <a:avLst/>
              <a:gdLst/>
              <a:ahLst/>
              <a:cxnLst/>
              <a:rect l="0" t="0" r="0" b="0"/>
              <a:pathLst>
                <a:path w="79549" h="203371">
                  <a:moveTo>
                    <a:pt x="5848" y="84228"/>
                  </a:moveTo>
                  <a:lnTo>
                    <a:pt x="23806" y="145338"/>
                  </a:lnTo>
                  <a:lnTo>
                    <a:pt x="42149" y="203370"/>
                  </a:lnTo>
                  <a:lnTo>
                    <a:pt x="23032" y="146297"/>
                  </a:lnTo>
                  <a:lnTo>
                    <a:pt x="586" y="91492"/>
                  </a:lnTo>
                  <a:lnTo>
                    <a:pt x="0" y="51675"/>
                  </a:lnTo>
                  <a:lnTo>
                    <a:pt x="1949" y="37960"/>
                  </a:lnTo>
                  <a:lnTo>
                    <a:pt x="6758" y="27646"/>
                  </a:lnTo>
                  <a:lnTo>
                    <a:pt x="21461" y="13067"/>
                  </a:lnTo>
                  <a:lnTo>
                    <a:pt x="42813" y="5807"/>
                  </a:lnTo>
                  <a:lnTo>
                    <a:pt x="795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9614" y="2694086"/>
              <a:ext cx="194127" cy="378920"/>
            </a:xfrm>
            <a:custGeom>
              <a:avLst/>
              <a:gdLst/>
              <a:ahLst/>
              <a:cxnLst/>
              <a:rect l="0" t="0" r="0" b="0"/>
              <a:pathLst>
                <a:path w="194127" h="378920">
                  <a:moveTo>
                    <a:pt x="126342" y="84121"/>
                  </a:moveTo>
                  <a:lnTo>
                    <a:pt x="137521" y="67353"/>
                  </a:lnTo>
                  <a:lnTo>
                    <a:pt x="139889" y="46643"/>
                  </a:lnTo>
                  <a:lnTo>
                    <a:pt x="135872" y="24180"/>
                  </a:lnTo>
                  <a:lnTo>
                    <a:pt x="126288" y="6398"/>
                  </a:lnTo>
                  <a:lnTo>
                    <a:pt x="118117" y="1890"/>
                  </a:lnTo>
                  <a:lnTo>
                    <a:pt x="96560" y="0"/>
                  </a:lnTo>
                  <a:lnTo>
                    <a:pt x="63705" y="5514"/>
                  </a:lnTo>
                  <a:lnTo>
                    <a:pt x="55339" y="10659"/>
                  </a:lnTo>
                  <a:lnTo>
                    <a:pt x="42922" y="25735"/>
                  </a:lnTo>
                  <a:lnTo>
                    <a:pt x="34945" y="59542"/>
                  </a:lnTo>
                  <a:lnTo>
                    <a:pt x="38170" y="93606"/>
                  </a:lnTo>
                  <a:lnTo>
                    <a:pt x="42994" y="102143"/>
                  </a:lnTo>
                  <a:lnTo>
                    <a:pt x="57713" y="114747"/>
                  </a:lnTo>
                  <a:lnTo>
                    <a:pt x="66551" y="117407"/>
                  </a:lnTo>
                  <a:lnTo>
                    <a:pt x="85730" y="117242"/>
                  </a:lnTo>
                  <a:lnTo>
                    <a:pt x="102833" y="107030"/>
                  </a:lnTo>
                  <a:lnTo>
                    <a:pt x="110670" y="99394"/>
                  </a:lnTo>
                  <a:lnTo>
                    <a:pt x="119376" y="78431"/>
                  </a:lnTo>
                  <a:lnTo>
                    <a:pt x="121698" y="66289"/>
                  </a:lnTo>
                  <a:lnTo>
                    <a:pt x="125586" y="60535"/>
                  </a:lnTo>
                  <a:lnTo>
                    <a:pt x="130517" y="59038"/>
                  </a:lnTo>
                  <a:lnTo>
                    <a:pt x="136144" y="60380"/>
                  </a:lnTo>
                  <a:lnTo>
                    <a:pt x="139896" y="65954"/>
                  </a:lnTo>
                  <a:lnTo>
                    <a:pt x="157589" y="121445"/>
                  </a:lnTo>
                  <a:lnTo>
                    <a:pt x="174715" y="175808"/>
                  </a:lnTo>
                  <a:lnTo>
                    <a:pt x="189363" y="228487"/>
                  </a:lnTo>
                  <a:lnTo>
                    <a:pt x="194126" y="251229"/>
                  </a:lnTo>
                  <a:lnTo>
                    <a:pt x="192343" y="273035"/>
                  </a:lnTo>
                  <a:lnTo>
                    <a:pt x="181412" y="291305"/>
                  </a:lnTo>
                  <a:lnTo>
                    <a:pt x="164856" y="306054"/>
                  </a:lnTo>
                  <a:lnTo>
                    <a:pt x="104969" y="332752"/>
                  </a:lnTo>
                  <a:lnTo>
                    <a:pt x="42086" y="355475"/>
                  </a:lnTo>
                  <a:lnTo>
                    <a:pt x="0" y="378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77287" y="2702399"/>
              <a:ext cx="109240" cy="152554"/>
            </a:xfrm>
            <a:custGeom>
              <a:avLst/>
              <a:gdLst/>
              <a:ahLst/>
              <a:cxnLst/>
              <a:rect l="0" t="0" r="0" b="0"/>
              <a:pathLst>
                <a:path w="109240" h="152554">
                  <a:moveTo>
                    <a:pt x="3954" y="75808"/>
                  </a:moveTo>
                  <a:lnTo>
                    <a:pt x="41432" y="84141"/>
                  </a:lnTo>
                  <a:lnTo>
                    <a:pt x="53506" y="84873"/>
                  </a:lnTo>
                  <a:lnTo>
                    <a:pt x="73160" y="79447"/>
                  </a:lnTo>
                  <a:lnTo>
                    <a:pt x="81677" y="74724"/>
                  </a:lnTo>
                  <a:lnTo>
                    <a:pt x="94260" y="60119"/>
                  </a:lnTo>
                  <a:lnTo>
                    <a:pt x="99253" y="51310"/>
                  </a:lnTo>
                  <a:lnTo>
                    <a:pt x="101681" y="32165"/>
                  </a:lnTo>
                  <a:lnTo>
                    <a:pt x="100691" y="22146"/>
                  </a:lnTo>
                  <a:lnTo>
                    <a:pt x="96521" y="14297"/>
                  </a:lnTo>
                  <a:lnTo>
                    <a:pt x="82530" y="2456"/>
                  </a:lnTo>
                  <a:lnTo>
                    <a:pt x="73885" y="0"/>
                  </a:lnTo>
                  <a:lnTo>
                    <a:pt x="54922" y="392"/>
                  </a:lnTo>
                  <a:lnTo>
                    <a:pt x="37915" y="7585"/>
                  </a:lnTo>
                  <a:lnTo>
                    <a:pt x="30104" y="12778"/>
                  </a:lnTo>
                  <a:lnTo>
                    <a:pt x="18306" y="27907"/>
                  </a:lnTo>
                  <a:lnTo>
                    <a:pt x="1200" y="71805"/>
                  </a:lnTo>
                  <a:lnTo>
                    <a:pt x="0" y="95086"/>
                  </a:lnTo>
                  <a:lnTo>
                    <a:pt x="4536" y="115961"/>
                  </a:lnTo>
                  <a:lnTo>
                    <a:pt x="14351" y="133038"/>
                  </a:lnTo>
                  <a:lnTo>
                    <a:pt x="29632" y="145307"/>
                  </a:lnTo>
                  <a:lnTo>
                    <a:pt x="38620" y="150217"/>
                  </a:lnTo>
                  <a:lnTo>
                    <a:pt x="61085" y="152553"/>
                  </a:lnTo>
                  <a:lnTo>
                    <a:pt x="83158" y="149691"/>
                  </a:lnTo>
                  <a:lnTo>
                    <a:pt x="109239" y="138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55974" y="2662393"/>
              <a:ext cx="141123" cy="196425"/>
            </a:xfrm>
            <a:custGeom>
              <a:avLst/>
              <a:gdLst/>
              <a:ahLst/>
              <a:cxnLst/>
              <a:rect l="0" t="0" r="0" b="0"/>
              <a:pathLst>
                <a:path w="141123" h="196425">
                  <a:moveTo>
                    <a:pt x="4252" y="94757"/>
                  </a:moveTo>
                  <a:lnTo>
                    <a:pt x="22210" y="148632"/>
                  </a:lnTo>
                  <a:lnTo>
                    <a:pt x="33619" y="178180"/>
                  </a:lnTo>
                  <a:lnTo>
                    <a:pt x="44990" y="194615"/>
                  </a:lnTo>
                  <a:lnTo>
                    <a:pt x="47788" y="196424"/>
                  </a:lnTo>
                  <a:lnTo>
                    <a:pt x="48484" y="194121"/>
                  </a:lnTo>
                  <a:lnTo>
                    <a:pt x="47778" y="189075"/>
                  </a:lnTo>
                  <a:lnTo>
                    <a:pt x="18937" y="125701"/>
                  </a:lnTo>
                  <a:lnTo>
                    <a:pt x="827" y="73615"/>
                  </a:lnTo>
                  <a:lnTo>
                    <a:pt x="0" y="52605"/>
                  </a:lnTo>
                  <a:lnTo>
                    <a:pt x="1417" y="42089"/>
                  </a:lnTo>
                  <a:lnTo>
                    <a:pt x="5871" y="33909"/>
                  </a:lnTo>
                  <a:lnTo>
                    <a:pt x="20179" y="21700"/>
                  </a:lnTo>
                  <a:lnTo>
                    <a:pt x="47965" y="8249"/>
                  </a:lnTo>
                  <a:lnTo>
                    <a:pt x="107552" y="1087"/>
                  </a:lnTo>
                  <a:lnTo>
                    <a:pt x="1411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60308" y="2483409"/>
              <a:ext cx="192774" cy="280882"/>
            </a:xfrm>
            <a:custGeom>
              <a:avLst/>
              <a:gdLst/>
              <a:ahLst/>
              <a:cxnLst/>
              <a:rect l="0" t="0" r="0" b="0"/>
              <a:pathLst>
                <a:path w="192774" h="280882">
                  <a:moveTo>
                    <a:pt x="0" y="0"/>
                  </a:moveTo>
                  <a:lnTo>
                    <a:pt x="8334" y="37478"/>
                  </a:lnTo>
                  <a:lnTo>
                    <a:pt x="15684" y="94491"/>
                  </a:lnTo>
                  <a:lnTo>
                    <a:pt x="28402" y="146436"/>
                  </a:lnTo>
                  <a:lnTo>
                    <a:pt x="39059" y="200545"/>
                  </a:lnTo>
                  <a:lnTo>
                    <a:pt x="41511" y="256293"/>
                  </a:lnTo>
                  <a:lnTo>
                    <a:pt x="39372" y="262109"/>
                  </a:lnTo>
                  <a:lnTo>
                    <a:pt x="35607" y="262477"/>
                  </a:lnTo>
                  <a:lnTo>
                    <a:pt x="30757" y="259212"/>
                  </a:lnTo>
                  <a:lnTo>
                    <a:pt x="28694" y="253527"/>
                  </a:lnTo>
                  <a:lnTo>
                    <a:pt x="31379" y="227587"/>
                  </a:lnTo>
                  <a:lnTo>
                    <a:pt x="45886" y="180613"/>
                  </a:lnTo>
                  <a:lnTo>
                    <a:pt x="51648" y="169542"/>
                  </a:lnTo>
                  <a:lnTo>
                    <a:pt x="61338" y="162161"/>
                  </a:lnTo>
                  <a:lnTo>
                    <a:pt x="87703" y="153960"/>
                  </a:lnTo>
                  <a:lnTo>
                    <a:pt x="124252" y="154932"/>
                  </a:lnTo>
                  <a:lnTo>
                    <a:pt x="143351" y="162835"/>
                  </a:lnTo>
                  <a:lnTo>
                    <a:pt x="159638" y="175316"/>
                  </a:lnTo>
                  <a:lnTo>
                    <a:pt x="180791" y="202074"/>
                  </a:lnTo>
                  <a:lnTo>
                    <a:pt x="190706" y="222002"/>
                  </a:lnTo>
                  <a:lnTo>
                    <a:pt x="192773" y="245676"/>
                  </a:lnTo>
                  <a:lnTo>
                    <a:pt x="191687" y="258541"/>
                  </a:lnTo>
                  <a:lnTo>
                    <a:pt x="186283" y="267117"/>
                  </a:lnTo>
                  <a:lnTo>
                    <a:pt x="178001" y="272834"/>
                  </a:lnTo>
                  <a:lnTo>
                    <a:pt x="143988" y="280881"/>
                  </a:lnTo>
                  <a:lnTo>
                    <a:pt x="107394" y="280146"/>
                  </a:lnTo>
                  <a:lnTo>
                    <a:pt x="526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10308" y="2667333"/>
              <a:ext cx="113677" cy="95273"/>
            </a:xfrm>
            <a:custGeom>
              <a:avLst/>
              <a:gdLst/>
              <a:ahLst/>
              <a:cxnLst/>
              <a:rect l="0" t="0" r="0" b="0"/>
              <a:pathLst>
                <a:path w="113677" h="95273">
                  <a:moveTo>
                    <a:pt x="65855" y="5589"/>
                  </a:moveTo>
                  <a:lnTo>
                    <a:pt x="49088" y="0"/>
                  </a:lnTo>
                  <a:lnTo>
                    <a:pt x="31497" y="375"/>
                  </a:lnTo>
                  <a:lnTo>
                    <a:pt x="21893" y="2113"/>
                  </a:lnTo>
                  <a:lnTo>
                    <a:pt x="14320" y="6781"/>
                  </a:lnTo>
                  <a:lnTo>
                    <a:pt x="2787" y="21327"/>
                  </a:lnTo>
                  <a:lnTo>
                    <a:pt x="0" y="42609"/>
                  </a:lnTo>
                  <a:lnTo>
                    <a:pt x="3831" y="65326"/>
                  </a:lnTo>
                  <a:lnTo>
                    <a:pt x="13333" y="83221"/>
                  </a:lnTo>
                  <a:lnTo>
                    <a:pt x="21481" y="88929"/>
                  </a:lnTo>
                  <a:lnTo>
                    <a:pt x="43014" y="95272"/>
                  </a:lnTo>
                  <a:lnTo>
                    <a:pt x="75855" y="93253"/>
                  </a:lnTo>
                  <a:lnTo>
                    <a:pt x="94086" y="81985"/>
                  </a:lnTo>
                  <a:lnTo>
                    <a:pt x="102224" y="74067"/>
                  </a:lnTo>
                  <a:lnTo>
                    <a:pt x="111265" y="52791"/>
                  </a:lnTo>
                  <a:lnTo>
                    <a:pt x="113676" y="40567"/>
                  </a:lnTo>
                  <a:lnTo>
                    <a:pt x="111774" y="30077"/>
                  </a:lnTo>
                  <a:lnTo>
                    <a:pt x="100301" y="12183"/>
                  </a:lnTo>
                  <a:lnTo>
                    <a:pt x="94669" y="7645"/>
                  </a:lnTo>
                  <a:lnTo>
                    <a:pt x="89743" y="5790"/>
                  </a:lnTo>
                  <a:lnTo>
                    <a:pt x="7638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88660" y="2468646"/>
              <a:ext cx="118122" cy="321271"/>
            </a:xfrm>
            <a:custGeom>
              <a:avLst/>
              <a:gdLst/>
              <a:ahLst/>
              <a:cxnLst/>
              <a:rect l="0" t="0" r="0" b="0"/>
              <a:pathLst>
                <a:path w="118122" h="321271">
                  <a:moveTo>
                    <a:pt x="108602" y="246390"/>
                  </a:moveTo>
                  <a:lnTo>
                    <a:pt x="99026" y="215108"/>
                  </a:lnTo>
                  <a:lnTo>
                    <a:pt x="88358" y="198952"/>
                  </a:lnTo>
                  <a:lnTo>
                    <a:pt x="72699" y="187091"/>
                  </a:lnTo>
                  <a:lnTo>
                    <a:pt x="63609" y="182291"/>
                  </a:lnTo>
                  <a:lnTo>
                    <a:pt x="55210" y="181431"/>
                  </a:lnTo>
                  <a:lnTo>
                    <a:pt x="39639" y="186714"/>
                  </a:lnTo>
                  <a:lnTo>
                    <a:pt x="17718" y="202842"/>
                  </a:lnTo>
                  <a:lnTo>
                    <a:pt x="1995" y="228027"/>
                  </a:lnTo>
                  <a:lnTo>
                    <a:pt x="0" y="253826"/>
                  </a:lnTo>
                  <a:lnTo>
                    <a:pt x="4182" y="281280"/>
                  </a:lnTo>
                  <a:lnTo>
                    <a:pt x="13840" y="301281"/>
                  </a:lnTo>
                  <a:lnTo>
                    <a:pt x="29051" y="314850"/>
                  </a:lnTo>
                  <a:lnTo>
                    <a:pt x="38020" y="320106"/>
                  </a:lnTo>
                  <a:lnTo>
                    <a:pt x="46340" y="321270"/>
                  </a:lnTo>
                  <a:lnTo>
                    <a:pt x="61822" y="316325"/>
                  </a:lnTo>
                  <a:lnTo>
                    <a:pt x="83692" y="300387"/>
                  </a:lnTo>
                  <a:lnTo>
                    <a:pt x="94801" y="281307"/>
                  </a:lnTo>
                  <a:lnTo>
                    <a:pt x="114020" y="224602"/>
                  </a:lnTo>
                  <a:lnTo>
                    <a:pt x="118121" y="165614"/>
                  </a:lnTo>
                  <a:lnTo>
                    <a:pt x="115711" y="110542"/>
                  </a:lnTo>
                  <a:lnTo>
                    <a:pt x="107589" y="60299"/>
                  </a:lnTo>
                  <a:lnTo>
                    <a:pt x="94654" y="18897"/>
                  </a:lnTo>
                  <a:lnTo>
                    <a:pt x="88774" y="6990"/>
                  </a:lnTo>
                  <a:lnTo>
                    <a:pt x="81345" y="1392"/>
                  </a:lnTo>
                  <a:lnTo>
                    <a:pt x="72883" y="0"/>
                  </a:lnTo>
                  <a:lnTo>
                    <a:pt x="63732" y="1411"/>
                  </a:lnTo>
                  <a:lnTo>
                    <a:pt x="57632" y="8202"/>
                  </a:lnTo>
                  <a:lnTo>
                    <a:pt x="50854" y="31344"/>
                  </a:lnTo>
                  <a:lnTo>
                    <a:pt x="53738" y="85455"/>
                  </a:lnTo>
                  <a:lnTo>
                    <a:pt x="58640" y="138085"/>
                  </a:lnTo>
                  <a:lnTo>
                    <a:pt x="73860" y="193350"/>
                  </a:lnTo>
                  <a:lnTo>
                    <a:pt x="85309" y="224046"/>
                  </a:lnTo>
                  <a:lnTo>
                    <a:pt x="108602" y="256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07486" y="2651865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02547" y="2578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72913" y="2586702"/>
              <a:ext cx="108619" cy="135499"/>
            </a:xfrm>
            <a:custGeom>
              <a:avLst/>
              <a:gdLst/>
              <a:ahLst/>
              <a:cxnLst/>
              <a:rect l="0" t="0" r="0" b="0"/>
              <a:pathLst>
                <a:path w="108619" h="135499">
                  <a:moveTo>
                    <a:pt x="13862" y="65163"/>
                  </a:moveTo>
                  <a:lnTo>
                    <a:pt x="56553" y="62043"/>
                  </a:lnTo>
                  <a:lnTo>
                    <a:pt x="66889" y="59574"/>
                  </a:lnTo>
                  <a:lnTo>
                    <a:pt x="74950" y="54418"/>
                  </a:lnTo>
                  <a:lnTo>
                    <a:pt x="87026" y="39330"/>
                  </a:lnTo>
                  <a:lnTo>
                    <a:pt x="88374" y="31563"/>
                  </a:lnTo>
                  <a:lnTo>
                    <a:pt x="86933" y="24046"/>
                  </a:lnTo>
                  <a:lnTo>
                    <a:pt x="83633" y="16695"/>
                  </a:lnTo>
                  <a:lnTo>
                    <a:pt x="70608" y="5407"/>
                  </a:lnTo>
                  <a:lnTo>
                    <a:pt x="62221" y="759"/>
                  </a:lnTo>
                  <a:lnTo>
                    <a:pt x="54290" y="0"/>
                  </a:lnTo>
                  <a:lnTo>
                    <a:pt x="39239" y="5396"/>
                  </a:lnTo>
                  <a:lnTo>
                    <a:pt x="17611" y="21588"/>
                  </a:lnTo>
                  <a:lnTo>
                    <a:pt x="1975" y="46793"/>
                  </a:lnTo>
                  <a:lnTo>
                    <a:pt x="0" y="66357"/>
                  </a:lnTo>
                  <a:lnTo>
                    <a:pt x="4191" y="86751"/>
                  </a:lnTo>
                  <a:lnTo>
                    <a:pt x="13853" y="107513"/>
                  </a:lnTo>
                  <a:lnTo>
                    <a:pt x="29066" y="122200"/>
                  </a:lnTo>
                  <a:lnTo>
                    <a:pt x="48695" y="131457"/>
                  </a:lnTo>
                  <a:lnTo>
                    <a:pt x="82544" y="135498"/>
                  </a:lnTo>
                  <a:lnTo>
                    <a:pt x="108618" y="12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54255" y="2546580"/>
              <a:ext cx="152648" cy="200042"/>
            </a:xfrm>
            <a:custGeom>
              <a:avLst/>
              <a:gdLst/>
              <a:ahLst/>
              <a:cxnLst/>
              <a:rect l="0" t="0" r="0" b="0"/>
              <a:pathLst>
                <a:path w="152648" h="200042">
                  <a:moveTo>
                    <a:pt x="85204" y="0"/>
                  </a:moveTo>
                  <a:lnTo>
                    <a:pt x="24331" y="34328"/>
                  </a:lnTo>
                  <a:lnTo>
                    <a:pt x="10186" y="48012"/>
                  </a:lnTo>
                  <a:lnTo>
                    <a:pt x="0" y="65792"/>
                  </a:lnTo>
                  <a:lnTo>
                    <a:pt x="325" y="73107"/>
                  </a:lnTo>
                  <a:lnTo>
                    <a:pt x="4051" y="79154"/>
                  </a:lnTo>
                  <a:lnTo>
                    <a:pt x="10045" y="84355"/>
                  </a:lnTo>
                  <a:lnTo>
                    <a:pt x="18720" y="86652"/>
                  </a:lnTo>
                  <a:lnTo>
                    <a:pt x="74008" y="90367"/>
                  </a:lnTo>
                  <a:lnTo>
                    <a:pt x="127230" y="108751"/>
                  </a:lnTo>
                  <a:lnTo>
                    <a:pt x="137787" y="114614"/>
                  </a:lnTo>
                  <a:lnTo>
                    <a:pt x="144826" y="123203"/>
                  </a:lnTo>
                  <a:lnTo>
                    <a:pt x="152647" y="145224"/>
                  </a:lnTo>
                  <a:lnTo>
                    <a:pt x="152393" y="155308"/>
                  </a:lnTo>
                  <a:lnTo>
                    <a:pt x="145871" y="172751"/>
                  </a:lnTo>
                  <a:lnTo>
                    <a:pt x="132054" y="185183"/>
                  </a:lnTo>
                  <a:lnTo>
                    <a:pt x="113045" y="193438"/>
                  </a:lnTo>
                  <a:lnTo>
                    <a:pt x="6414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14762" y="2599222"/>
              <a:ext cx="143492" cy="139976"/>
            </a:xfrm>
            <a:custGeom>
              <a:avLst/>
              <a:gdLst/>
              <a:ahLst/>
              <a:cxnLst/>
              <a:rect l="0" t="0" r="0" b="0"/>
              <a:pathLst>
                <a:path w="143492" h="139976">
                  <a:moveTo>
                    <a:pt x="109008" y="31586"/>
                  </a:moveTo>
                  <a:lnTo>
                    <a:pt x="97829" y="14818"/>
                  </a:lnTo>
                  <a:lnTo>
                    <a:pt x="89857" y="9879"/>
                  </a:lnTo>
                  <a:lnTo>
                    <a:pt x="68521" y="4391"/>
                  </a:lnTo>
                  <a:lnTo>
                    <a:pt x="46560" y="8191"/>
                  </a:lnTo>
                  <a:lnTo>
                    <a:pt x="35790" y="12480"/>
                  </a:lnTo>
                  <a:lnTo>
                    <a:pt x="20704" y="26604"/>
                  </a:lnTo>
                  <a:lnTo>
                    <a:pt x="1488" y="64267"/>
                  </a:lnTo>
                  <a:lnTo>
                    <a:pt x="0" y="84715"/>
                  </a:lnTo>
                  <a:lnTo>
                    <a:pt x="4407" y="104332"/>
                  </a:lnTo>
                  <a:lnTo>
                    <a:pt x="14166" y="120849"/>
                  </a:lnTo>
                  <a:lnTo>
                    <a:pt x="29421" y="132870"/>
                  </a:lnTo>
                  <a:lnTo>
                    <a:pt x="38403" y="137713"/>
                  </a:lnTo>
                  <a:lnTo>
                    <a:pt x="57741" y="139975"/>
                  </a:lnTo>
                  <a:lnTo>
                    <a:pt x="78034" y="135911"/>
                  </a:lnTo>
                  <a:lnTo>
                    <a:pt x="108019" y="120469"/>
                  </a:lnTo>
                  <a:lnTo>
                    <a:pt x="124556" y="107744"/>
                  </a:lnTo>
                  <a:lnTo>
                    <a:pt x="136585" y="88051"/>
                  </a:lnTo>
                  <a:lnTo>
                    <a:pt x="143491" y="64870"/>
                  </a:lnTo>
                  <a:lnTo>
                    <a:pt x="142661" y="42870"/>
                  </a:lnTo>
                  <a:lnTo>
                    <a:pt x="135273" y="24513"/>
                  </a:lnTo>
                  <a:lnTo>
                    <a:pt x="130028" y="16342"/>
                  </a:lnTo>
                  <a:lnTo>
                    <a:pt x="117960" y="7263"/>
                  </a:lnTo>
                  <a:lnTo>
                    <a:pt x="984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03026" y="2416016"/>
              <a:ext cx="99729" cy="341135"/>
            </a:xfrm>
            <a:custGeom>
              <a:avLst/>
              <a:gdLst/>
              <a:ahLst/>
              <a:cxnLst/>
              <a:rect l="0" t="0" r="0" b="0"/>
              <a:pathLst>
                <a:path w="99729" h="341135">
                  <a:moveTo>
                    <a:pt x="57614" y="341134"/>
                  </a:moveTo>
                  <a:lnTo>
                    <a:pt x="49281" y="303656"/>
                  </a:lnTo>
                  <a:lnTo>
                    <a:pt x="38969" y="244648"/>
                  </a:lnTo>
                  <a:lnTo>
                    <a:pt x="25812" y="181478"/>
                  </a:lnTo>
                  <a:lnTo>
                    <a:pt x="17537" y="118264"/>
                  </a:lnTo>
                  <a:lnTo>
                    <a:pt x="4315" y="58018"/>
                  </a:lnTo>
                  <a:lnTo>
                    <a:pt x="0" y="36320"/>
                  </a:lnTo>
                  <a:lnTo>
                    <a:pt x="1982" y="14978"/>
                  </a:lnTo>
                  <a:lnTo>
                    <a:pt x="7658" y="7883"/>
                  </a:lnTo>
                  <a:lnTo>
                    <a:pt x="26443" y="0"/>
                  </a:lnTo>
                  <a:lnTo>
                    <a:pt x="47270" y="2735"/>
                  </a:lnTo>
                  <a:lnTo>
                    <a:pt x="75606" y="17430"/>
                  </a:lnTo>
                  <a:lnTo>
                    <a:pt x="99728" y="35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65884" y="259922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27300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47104" y="2441295"/>
              <a:ext cx="29392" cy="400084"/>
            </a:xfrm>
            <a:custGeom>
              <a:avLst/>
              <a:gdLst/>
              <a:ahLst/>
              <a:cxnLst/>
              <a:rect l="0" t="0" r="0" b="0"/>
              <a:pathLst>
                <a:path w="29392" h="4000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15305" y="209351"/>
                  </a:lnTo>
                  <a:lnTo>
                    <a:pt x="17808" y="257912"/>
                  </a:lnTo>
                  <a:lnTo>
                    <a:pt x="18550" y="308175"/>
                  </a:lnTo>
                  <a:lnTo>
                    <a:pt x="21920" y="364554"/>
                  </a:lnTo>
                  <a:lnTo>
                    <a:pt x="2939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30439" y="2625007"/>
              <a:ext cx="177684" cy="164110"/>
            </a:xfrm>
            <a:custGeom>
              <a:avLst/>
              <a:gdLst/>
              <a:ahLst/>
              <a:cxnLst/>
              <a:rect l="0" t="0" r="0" b="0"/>
              <a:pathLst>
                <a:path w="177684" h="164110">
                  <a:moveTo>
                    <a:pt x="82926" y="111086"/>
                  </a:moveTo>
                  <a:lnTo>
                    <a:pt x="97581" y="67124"/>
                  </a:lnTo>
                  <a:lnTo>
                    <a:pt x="98018" y="47093"/>
                  </a:lnTo>
                  <a:lnTo>
                    <a:pt x="93143" y="27663"/>
                  </a:lnTo>
                  <a:lnTo>
                    <a:pt x="83178" y="11228"/>
                  </a:lnTo>
                  <a:lnTo>
                    <a:pt x="74905" y="5909"/>
                  </a:lnTo>
                  <a:lnTo>
                    <a:pt x="53235" y="0"/>
                  </a:lnTo>
                  <a:lnTo>
                    <a:pt x="43245" y="764"/>
                  </a:lnTo>
                  <a:lnTo>
                    <a:pt x="25906" y="7852"/>
                  </a:lnTo>
                  <a:lnTo>
                    <a:pt x="13521" y="21920"/>
                  </a:lnTo>
                  <a:lnTo>
                    <a:pt x="5286" y="41041"/>
                  </a:lnTo>
                  <a:lnTo>
                    <a:pt x="0" y="91444"/>
                  </a:lnTo>
                  <a:lnTo>
                    <a:pt x="1617" y="117564"/>
                  </a:lnTo>
                  <a:lnTo>
                    <a:pt x="10134" y="140871"/>
                  </a:lnTo>
                  <a:lnTo>
                    <a:pt x="24838" y="156689"/>
                  </a:lnTo>
                  <a:lnTo>
                    <a:pt x="33672" y="162545"/>
                  </a:lnTo>
                  <a:lnTo>
                    <a:pt x="41901" y="164109"/>
                  </a:lnTo>
                  <a:lnTo>
                    <a:pt x="49727" y="162812"/>
                  </a:lnTo>
                  <a:lnTo>
                    <a:pt x="57284" y="159608"/>
                  </a:lnTo>
                  <a:lnTo>
                    <a:pt x="68801" y="146689"/>
                  </a:lnTo>
                  <a:lnTo>
                    <a:pt x="85725" y="109800"/>
                  </a:lnTo>
                  <a:lnTo>
                    <a:pt x="91165" y="73530"/>
                  </a:lnTo>
                  <a:lnTo>
                    <a:pt x="93098" y="70841"/>
                  </a:lnTo>
                  <a:lnTo>
                    <a:pt x="95557" y="74897"/>
                  </a:lnTo>
                  <a:lnTo>
                    <a:pt x="102578" y="91493"/>
                  </a:lnTo>
                  <a:lnTo>
                    <a:pt x="132799" y="128364"/>
                  </a:lnTo>
                  <a:lnTo>
                    <a:pt x="140741" y="131963"/>
                  </a:lnTo>
                  <a:lnTo>
                    <a:pt x="177683" y="132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18650" y="2651838"/>
              <a:ext cx="147401" cy="139508"/>
            </a:xfrm>
            <a:custGeom>
              <a:avLst/>
              <a:gdLst/>
              <a:ahLst/>
              <a:cxnLst/>
              <a:rect l="0" t="0" r="0" b="0"/>
              <a:pathLst>
                <a:path w="147401" h="139508">
                  <a:moveTo>
                    <a:pt x="0" y="42141"/>
                  </a:moveTo>
                  <a:lnTo>
                    <a:pt x="9065" y="100758"/>
                  </a:lnTo>
                  <a:lnTo>
                    <a:pt x="16306" y="139507"/>
                  </a:lnTo>
                  <a:lnTo>
                    <a:pt x="15549" y="138637"/>
                  </a:lnTo>
                  <a:lnTo>
                    <a:pt x="5931" y="106436"/>
                  </a:lnTo>
                  <a:lnTo>
                    <a:pt x="2342" y="56184"/>
                  </a:lnTo>
                  <a:lnTo>
                    <a:pt x="6110" y="33175"/>
                  </a:lnTo>
                  <a:lnTo>
                    <a:pt x="14804" y="14369"/>
                  </a:lnTo>
                  <a:lnTo>
                    <a:pt x="20398" y="6079"/>
                  </a:lnTo>
                  <a:lnTo>
                    <a:pt x="28807" y="1722"/>
                  </a:lnTo>
                  <a:lnTo>
                    <a:pt x="50628" y="0"/>
                  </a:lnTo>
                  <a:lnTo>
                    <a:pt x="83631" y="11197"/>
                  </a:lnTo>
                  <a:lnTo>
                    <a:pt x="110048" y="34922"/>
                  </a:lnTo>
                  <a:lnTo>
                    <a:pt x="131529" y="74380"/>
                  </a:lnTo>
                  <a:lnTo>
                    <a:pt x="147400" y="115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21624" y="2383674"/>
              <a:ext cx="123227" cy="412777"/>
            </a:xfrm>
            <a:custGeom>
              <a:avLst/>
              <a:gdLst/>
              <a:ahLst/>
              <a:cxnLst/>
              <a:rect l="0" t="0" r="0" b="0"/>
              <a:pathLst>
                <a:path w="123227" h="412777">
                  <a:moveTo>
                    <a:pt x="102352" y="320833"/>
                  </a:moveTo>
                  <a:lnTo>
                    <a:pt x="92777" y="289551"/>
                  </a:lnTo>
                  <a:lnTo>
                    <a:pt x="82109" y="273395"/>
                  </a:lnTo>
                  <a:lnTo>
                    <a:pt x="73649" y="269321"/>
                  </a:lnTo>
                  <a:lnTo>
                    <a:pt x="51771" y="267913"/>
                  </a:lnTo>
                  <a:lnTo>
                    <a:pt x="41725" y="271515"/>
                  </a:lnTo>
                  <a:lnTo>
                    <a:pt x="24325" y="284876"/>
                  </a:lnTo>
                  <a:lnTo>
                    <a:pt x="6964" y="312129"/>
                  </a:lnTo>
                  <a:lnTo>
                    <a:pt x="0" y="348020"/>
                  </a:lnTo>
                  <a:lnTo>
                    <a:pt x="3526" y="382701"/>
                  </a:lnTo>
                  <a:lnTo>
                    <a:pt x="15146" y="401363"/>
                  </a:lnTo>
                  <a:lnTo>
                    <a:pt x="23158" y="409615"/>
                  </a:lnTo>
                  <a:lnTo>
                    <a:pt x="30839" y="412776"/>
                  </a:lnTo>
                  <a:lnTo>
                    <a:pt x="38299" y="412545"/>
                  </a:lnTo>
                  <a:lnTo>
                    <a:pt x="45612" y="410050"/>
                  </a:lnTo>
                  <a:lnTo>
                    <a:pt x="59977" y="397920"/>
                  </a:lnTo>
                  <a:lnTo>
                    <a:pt x="78098" y="371360"/>
                  </a:lnTo>
                  <a:lnTo>
                    <a:pt x="102072" y="310119"/>
                  </a:lnTo>
                  <a:lnTo>
                    <a:pt x="116335" y="251387"/>
                  </a:lnTo>
                  <a:lnTo>
                    <a:pt x="121314" y="192632"/>
                  </a:lnTo>
                  <a:lnTo>
                    <a:pt x="122789" y="136359"/>
                  </a:lnTo>
                  <a:lnTo>
                    <a:pt x="123226" y="82640"/>
                  </a:lnTo>
                  <a:lnTo>
                    <a:pt x="117766" y="35268"/>
                  </a:lnTo>
                  <a:lnTo>
                    <a:pt x="108813" y="12202"/>
                  </a:lnTo>
                  <a:lnTo>
                    <a:pt x="103150" y="2775"/>
                  </a:lnTo>
                  <a:lnTo>
                    <a:pt x="98205" y="0"/>
                  </a:lnTo>
                  <a:lnTo>
                    <a:pt x="93738" y="1660"/>
                  </a:lnTo>
                  <a:lnTo>
                    <a:pt x="89590" y="6275"/>
                  </a:lnTo>
                  <a:lnTo>
                    <a:pt x="84982" y="23882"/>
                  </a:lnTo>
                  <a:lnTo>
                    <a:pt x="74546" y="80734"/>
                  </a:lnTo>
                  <a:lnTo>
                    <a:pt x="71887" y="128160"/>
                  </a:lnTo>
                  <a:lnTo>
                    <a:pt x="72269" y="186146"/>
                  </a:lnTo>
                  <a:lnTo>
                    <a:pt x="79271" y="247781"/>
                  </a:lnTo>
                  <a:lnTo>
                    <a:pt x="88754" y="308157"/>
                  </a:lnTo>
                  <a:lnTo>
                    <a:pt x="99320" y="362306"/>
                  </a:lnTo>
                  <a:lnTo>
                    <a:pt x="102352" y="384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307778" y="431668"/>
            <a:ext cx="6009736" cy="663296"/>
            <a:chOff x="2307778" y="431668"/>
            <a:chExt cx="6009736" cy="663296"/>
          </a:xfrm>
        </p:grpSpPr>
        <p:sp>
          <p:nvSpPr>
            <p:cNvPr id="100" name="Freeform 99"/>
            <p:cNvSpPr/>
            <p:nvPr/>
          </p:nvSpPr>
          <p:spPr>
            <a:xfrm>
              <a:off x="2307778" y="449700"/>
              <a:ext cx="229590" cy="551018"/>
            </a:xfrm>
            <a:custGeom>
              <a:avLst/>
              <a:gdLst/>
              <a:ahLst/>
              <a:cxnLst/>
              <a:rect l="0" t="0" r="0" b="0"/>
              <a:pathLst>
                <a:path w="229590" h="551018">
                  <a:moveTo>
                    <a:pt x="61133" y="66196"/>
                  </a:moveTo>
                  <a:lnTo>
                    <a:pt x="52800" y="115127"/>
                  </a:lnTo>
                  <a:lnTo>
                    <a:pt x="51255" y="162972"/>
                  </a:lnTo>
                  <a:lnTo>
                    <a:pt x="50798" y="214193"/>
                  </a:lnTo>
                  <a:lnTo>
                    <a:pt x="47542" y="269534"/>
                  </a:lnTo>
                  <a:lnTo>
                    <a:pt x="42289" y="330385"/>
                  </a:lnTo>
                  <a:lnTo>
                    <a:pt x="37612" y="389749"/>
                  </a:lnTo>
                  <a:lnTo>
                    <a:pt x="31937" y="444383"/>
                  </a:lnTo>
                  <a:lnTo>
                    <a:pt x="27137" y="494496"/>
                  </a:lnTo>
                  <a:lnTo>
                    <a:pt x="15034" y="547762"/>
                  </a:lnTo>
                  <a:lnTo>
                    <a:pt x="11683" y="551017"/>
                  </a:lnTo>
                  <a:lnTo>
                    <a:pt x="8279" y="548507"/>
                  </a:lnTo>
                  <a:lnTo>
                    <a:pt x="4840" y="542155"/>
                  </a:lnTo>
                  <a:lnTo>
                    <a:pt x="0" y="510857"/>
                  </a:lnTo>
                  <a:lnTo>
                    <a:pt x="6564" y="449836"/>
                  </a:lnTo>
                  <a:lnTo>
                    <a:pt x="11040" y="398236"/>
                  </a:lnTo>
                  <a:lnTo>
                    <a:pt x="19775" y="341613"/>
                  </a:lnTo>
                  <a:lnTo>
                    <a:pt x="26652" y="284671"/>
                  </a:lnTo>
                  <a:lnTo>
                    <a:pt x="31810" y="226466"/>
                  </a:lnTo>
                  <a:lnTo>
                    <a:pt x="44033" y="165574"/>
                  </a:lnTo>
                  <a:lnTo>
                    <a:pt x="50477" y="104110"/>
                  </a:lnTo>
                  <a:lnTo>
                    <a:pt x="61801" y="48815"/>
                  </a:lnTo>
                  <a:lnTo>
                    <a:pt x="75303" y="3751"/>
                  </a:lnTo>
                  <a:lnTo>
                    <a:pt x="78769" y="0"/>
                  </a:lnTo>
                  <a:lnTo>
                    <a:pt x="82249" y="1008"/>
                  </a:lnTo>
                  <a:lnTo>
                    <a:pt x="89235" y="11487"/>
                  </a:lnTo>
                  <a:lnTo>
                    <a:pt x="117504" y="74174"/>
                  </a:lnTo>
                  <a:lnTo>
                    <a:pt x="134183" y="124574"/>
                  </a:lnTo>
                  <a:lnTo>
                    <a:pt x="148743" y="178983"/>
                  </a:lnTo>
                  <a:lnTo>
                    <a:pt x="162884" y="227035"/>
                  </a:lnTo>
                  <a:lnTo>
                    <a:pt x="173430" y="277239"/>
                  </a:lnTo>
                  <a:lnTo>
                    <a:pt x="190984" y="338613"/>
                  </a:lnTo>
                  <a:lnTo>
                    <a:pt x="205023" y="397430"/>
                  </a:lnTo>
                  <a:lnTo>
                    <a:pt x="219061" y="449083"/>
                  </a:lnTo>
                  <a:lnTo>
                    <a:pt x="229589" y="4768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47854" y="78963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05519" y="431668"/>
              <a:ext cx="16058" cy="463255"/>
            </a:xfrm>
            <a:custGeom>
              <a:avLst/>
              <a:gdLst/>
              <a:ahLst/>
              <a:cxnLst/>
              <a:rect l="0" t="0" r="0" b="0"/>
              <a:pathLst>
                <a:path w="16058" h="463255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3787" y="175743"/>
                  </a:lnTo>
                  <a:lnTo>
                    <a:pt x="15427" y="233786"/>
                  </a:lnTo>
                  <a:lnTo>
                    <a:pt x="15913" y="295438"/>
                  </a:lnTo>
                  <a:lnTo>
                    <a:pt x="16057" y="351919"/>
                  </a:lnTo>
                  <a:lnTo>
                    <a:pt x="10517" y="412926"/>
                  </a:lnTo>
                  <a:lnTo>
                    <a:pt x="5589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98304" y="674319"/>
              <a:ext cx="197075" cy="241661"/>
            </a:xfrm>
            <a:custGeom>
              <a:avLst/>
              <a:gdLst/>
              <a:ahLst/>
              <a:cxnLst/>
              <a:rect l="0" t="0" r="0" b="0"/>
              <a:pathLst>
                <a:path w="197075" h="241661">
                  <a:moveTo>
                    <a:pt x="70732" y="146903"/>
                  </a:moveTo>
                  <a:lnTo>
                    <a:pt x="94451" y="102941"/>
                  </a:lnTo>
                  <a:lnTo>
                    <a:pt x="101282" y="40451"/>
                  </a:lnTo>
                  <a:lnTo>
                    <a:pt x="101627" y="26802"/>
                  </a:lnTo>
                  <a:lnTo>
                    <a:pt x="98348" y="16533"/>
                  </a:lnTo>
                  <a:lnTo>
                    <a:pt x="92652" y="8517"/>
                  </a:lnTo>
                  <a:lnTo>
                    <a:pt x="85345" y="2003"/>
                  </a:lnTo>
                  <a:lnTo>
                    <a:pt x="78134" y="0"/>
                  </a:lnTo>
                  <a:lnTo>
                    <a:pt x="70988" y="1005"/>
                  </a:lnTo>
                  <a:lnTo>
                    <a:pt x="56807" y="8360"/>
                  </a:lnTo>
                  <a:lnTo>
                    <a:pt x="42706" y="19428"/>
                  </a:lnTo>
                  <a:lnTo>
                    <a:pt x="21614" y="49991"/>
                  </a:lnTo>
                  <a:lnTo>
                    <a:pt x="6135" y="88683"/>
                  </a:lnTo>
                  <a:lnTo>
                    <a:pt x="0" y="149744"/>
                  </a:lnTo>
                  <a:lnTo>
                    <a:pt x="11923" y="209062"/>
                  </a:lnTo>
                  <a:lnTo>
                    <a:pt x="17488" y="217588"/>
                  </a:lnTo>
                  <a:lnTo>
                    <a:pt x="33030" y="230181"/>
                  </a:lnTo>
                  <a:lnTo>
                    <a:pt x="40918" y="229328"/>
                  </a:lnTo>
                  <a:lnTo>
                    <a:pt x="48516" y="224080"/>
                  </a:lnTo>
                  <a:lnTo>
                    <a:pt x="77522" y="187624"/>
                  </a:lnTo>
                  <a:lnTo>
                    <a:pt x="93151" y="145841"/>
                  </a:lnTo>
                  <a:lnTo>
                    <a:pt x="101677" y="97084"/>
                  </a:lnTo>
                  <a:lnTo>
                    <a:pt x="104230" y="98483"/>
                  </a:lnTo>
                  <a:lnTo>
                    <a:pt x="126662" y="159651"/>
                  </a:lnTo>
                  <a:lnTo>
                    <a:pt x="152836" y="217169"/>
                  </a:lnTo>
                  <a:lnTo>
                    <a:pt x="169224" y="229995"/>
                  </a:lnTo>
                  <a:lnTo>
                    <a:pt x="197074" y="2416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96552" y="725441"/>
              <a:ext cx="139011" cy="211596"/>
            </a:xfrm>
            <a:custGeom>
              <a:avLst/>
              <a:gdLst/>
              <a:ahLst/>
              <a:cxnLst/>
              <a:rect l="0" t="0" r="0" b="0"/>
              <a:pathLst>
                <a:path w="139011" h="211596">
                  <a:moveTo>
                    <a:pt x="9354" y="43139"/>
                  </a:moveTo>
                  <a:lnTo>
                    <a:pt x="3289" y="76761"/>
                  </a:lnTo>
                  <a:lnTo>
                    <a:pt x="7810" y="128462"/>
                  </a:lnTo>
                  <a:lnTo>
                    <a:pt x="15217" y="182277"/>
                  </a:lnTo>
                  <a:lnTo>
                    <a:pt x="14432" y="181521"/>
                  </a:lnTo>
                  <a:lnTo>
                    <a:pt x="4768" y="149502"/>
                  </a:lnTo>
                  <a:lnTo>
                    <a:pt x="0" y="98118"/>
                  </a:lnTo>
                  <a:lnTo>
                    <a:pt x="2177" y="42907"/>
                  </a:lnTo>
                  <a:lnTo>
                    <a:pt x="4570" y="28946"/>
                  </a:lnTo>
                  <a:lnTo>
                    <a:pt x="9674" y="18469"/>
                  </a:lnTo>
                  <a:lnTo>
                    <a:pt x="24704" y="3709"/>
                  </a:lnTo>
                  <a:lnTo>
                    <a:pt x="33626" y="474"/>
                  </a:lnTo>
                  <a:lnTo>
                    <a:pt x="52897" y="0"/>
                  </a:lnTo>
                  <a:lnTo>
                    <a:pt x="70041" y="6809"/>
                  </a:lnTo>
                  <a:lnTo>
                    <a:pt x="85459" y="18803"/>
                  </a:lnTo>
                  <a:lnTo>
                    <a:pt x="106123" y="46457"/>
                  </a:lnTo>
                  <a:lnTo>
                    <a:pt x="124179" y="97130"/>
                  </a:lnTo>
                  <a:lnTo>
                    <a:pt x="139010" y="152200"/>
                  </a:lnTo>
                  <a:lnTo>
                    <a:pt x="135696" y="2115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66679" y="462682"/>
              <a:ext cx="155083" cy="515917"/>
            </a:xfrm>
            <a:custGeom>
              <a:avLst/>
              <a:gdLst/>
              <a:ahLst/>
              <a:cxnLst/>
              <a:rect l="0" t="0" r="0" b="0"/>
              <a:pathLst>
                <a:path w="155083" h="515917">
                  <a:moveTo>
                    <a:pt x="112968" y="411183"/>
                  </a:moveTo>
                  <a:lnTo>
                    <a:pt x="98314" y="358155"/>
                  </a:lnTo>
                  <a:lnTo>
                    <a:pt x="92670" y="350095"/>
                  </a:lnTo>
                  <a:lnTo>
                    <a:pt x="77041" y="338019"/>
                  </a:lnTo>
                  <a:lnTo>
                    <a:pt x="58396" y="334992"/>
                  </a:lnTo>
                  <a:lnTo>
                    <a:pt x="48511" y="335822"/>
                  </a:lnTo>
                  <a:lnTo>
                    <a:pt x="31288" y="346104"/>
                  </a:lnTo>
                  <a:lnTo>
                    <a:pt x="17005" y="363541"/>
                  </a:lnTo>
                  <a:lnTo>
                    <a:pt x="6757" y="386889"/>
                  </a:lnTo>
                  <a:lnTo>
                    <a:pt x="0" y="431931"/>
                  </a:lnTo>
                  <a:lnTo>
                    <a:pt x="3587" y="476732"/>
                  </a:lnTo>
                  <a:lnTo>
                    <a:pt x="12102" y="499197"/>
                  </a:lnTo>
                  <a:lnTo>
                    <a:pt x="17648" y="508464"/>
                  </a:lnTo>
                  <a:lnTo>
                    <a:pt x="26025" y="513471"/>
                  </a:lnTo>
                  <a:lnTo>
                    <a:pt x="47810" y="515916"/>
                  </a:lnTo>
                  <a:lnTo>
                    <a:pt x="66852" y="509983"/>
                  </a:lnTo>
                  <a:lnTo>
                    <a:pt x="75205" y="505126"/>
                  </a:lnTo>
                  <a:lnTo>
                    <a:pt x="98140" y="475932"/>
                  </a:lnTo>
                  <a:lnTo>
                    <a:pt x="114164" y="426468"/>
                  </a:lnTo>
                  <a:lnTo>
                    <a:pt x="126321" y="367359"/>
                  </a:lnTo>
                  <a:lnTo>
                    <a:pt x="131743" y="316570"/>
                  </a:lnTo>
                  <a:lnTo>
                    <a:pt x="140810" y="264722"/>
                  </a:lnTo>
                  <a:lnTo>
                    <a:pt x="143814" y="210633"/>
                  </a:lnTo>
                  <a:lnTo>
                    <a:pt x="144408" y="154889"/>
                  </a:lnTo>
                  <a:lnTo>
                    <a:pt x="144511" y="101667"/>
                  </a:lnTo>
                  <a:lnTo>
                    <a:pt x="138952" y="47033"/>
                  </a:lnTo>
                  <a:lnTo>
                    <a:pt x="129896" y="4979"/>
                  </a:lnTo>
                  <a:lnTo>
                    <a:pt x="126593" y="0"/>
                  </a:lnTo>
                  <a:lnTo>
                    <a:pt x="123221" y="191"/>
                  </a:lnTo>
                  <a:lnTo>
                    <a:pt x="119804" y="3827"/>
                  </a:lnTo>
                  <a:lnTo>
                    <a:pt x="114994" y="36891"/>
                  </a:lnTo>
                  <a:lnTo>
                    <a:pt x="120604" y="88334"/>
                  </a:lnTo>
                  <a:lnTo>
                    <a:pt x="123810" y="148498"/>
                  </a:lnTo>
                  <a:lnTo>
                    <a:pt x="130479" y="208958"/>
                  </a:lnTo>
                  <a:lnTo>
                    <a:pt x="132974" y="259887"/>
                  </a:lnTo>
                  <a:lnTo>
                    <a:pt x="134884" y="317221"/>
                  </a:lnTo>
                  <a:lnTo>
                    <a:pt x="142338" y="370604"/>
                  </a:lnTo>
                  <a:lnTo>
                    <a:pt x="152218" y="421798"/>
                  </a:lnTo>
                  <a:lnTo>
                    <a:pt x="155082" y="442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38012" y="484310"/>
              <a:ext cx="83792" cy="442198"/>
            </a:xfrm>
            <a:custGeom>
              <a:avLst/>
              <a:gdLst/>
              <a:ahLst/>
              <a:cxnLst/>
              <a:rect l="0" t="0" r="0" b="0"/>
              <a:pathLst>
                <a:path w="83792" h="442198">
                  <a:moveTo>
                    <a:pt x="20620" y="442197"/>
                  </a:moveTo>
                  <a:lnTo>
                    <a:pt x="12286" y="404719"/>
                  </a:lnTo>
                  <a:lnTo>
                    <a:pt x="10525" y="353296"/>
                  </a:lnTo>
                  <a:lnTo>
                    <a:pt x="10219" y="306412"/>
                  </a:lnTo>
                  <a:lnTo>
                    <a:pt x="4540" y="255475"/>
                  </a:lnTo>
                  <a:lnTo>
                    <a:pt x="1037" y="203338"/>
                  </a:lnTo>
                  <a:lnTo>
                    <a:pt x="0" y="150846"/>
                  </a:lnTo>
                  <a:lnTo>
                    <a:pt x="819" y="90282"/>
                  </a:lnTo>
                  <a:lnTo>
                    <a:pt x="14228" y="32383"/>
                  </a:lnTo>
                  <a:lnTo>
                    <a:pt x="19868" y="23929"/>
                  </a:lnTo>
                  <a:lnTo>
                    <a:pt x="35493" y="11415"/>
                  </a:lnTo>
                  <a:lnTo>
                    <a:pt x="54136" y="5074"/>
                  </a:lnTo>
                  <a:lnTo>
                    <a:pt x="8379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84932" y="69488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6817" y="17959"/>
                  </a:lnTo>
                  <a:lnTo>
                    <a:pt x="36797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45256" y="736994"/>
              <a:ext cx="129436" cy="212120"/>
            </a:xfrm>
            <a:custGeom>
              <a:avLst/>
              <a:gdLst/>
              <a:ahLst/>
              <a:cxnLst/>
              <a:rect l="0" t="0" r="0" b="0"/>
              <a:pathLst>
                <a:path w="129436" h="212120">
                  <a:moveTo>
                    <a:pt x="81832" y="42114"/>
                  </a:moveTo>
                  <a:lnTo>
                    <a:pt x="65064" y="36525"/>
                  </a:lnTo>
                  <a:lnTo>
                    <a:pt x="47473" y="36901"/>
                  </a:lnTo>
                  <a:lnTo>
                    <a:pt x="37869" y="38639"/>
                  </a:lnTo>
                  <a:lnTo>
                    <a:pt x="30296" y="43307"/>
                  </a:lnTo>
                  <a:lnTo>
                    <a:pt x="18763" y="57852"/>
                  </a:lnTo>
                  <a:lnTo>
                    <a:pt x="5693" y="85772"/>
                  </a:lnTo>
                  <a:lnTo>
                    <a:pt x="0" y="127450"/>
                  </a:lnTo>
                  <a:lnTo>
                    <a:pt x="3903" y="165665"/>
                  </a:lnTo>
                  <a:lnTo>
                    <a:pt x="12492" y="185153"/>
                  </a:lnTo>
                  <a:lnTo>
                    <a:pt x="18057" y="193626"/>
                  </a:lnTo>
                  <a:lnTo>
                    <a:pt x="33600" y="206159"/>
                  </a:lnTo>
                  <a:lnTo>
                    <a:pt x="42658" y="211139"/>
                  </a:lnTo>
                  <a:lnTo>
                    <a:pt x="52207" y="212119"/>
                  </a:lnTo>
                  <a:lnTo>
                    <a:pt x="72175" y="206969"/>
                  </a:lnTo>
                  <a:lnTo>
                    <a:pt x="97558" y="190916"/>
                  </a:lnTo>
                  <a:lnTo>
                    <a:pt x="119896" y="165752"/>
                  </a:lnTo>
                  <a:lnTo>
                    <a:pt x="127995" y="139958"/>
                  </a:lnTo>
                  <a:lnTo>
                    <a:pt x="129435" y="95672"/>
                  </a:lnTo>
                  <a:lnTo>
                    <a:pt x="124046" y="68257"/>
                  </a:lnTo>
                  <a:lnTo>
                    <a:pt x="107858" y="34263"/>
                  </a:lnTo>
                  <a:lnTo>
                    <a:pt x="818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11316" y="694880"/>
              <a:ext cx="115814" cy="207328"/>
            </a:xfrm>
            <a:custGeom>
              <a:avLst/>
              <a:gdLst/>
              <a:ahLst/>
              <a:cxnLst/>
              <a:rect l="0" t="0" r="0" b="0"/>
              <a:pathLst>
                <a:path w="115814" h="207328">
                  <a:moveTo>
                    <a:pt x="0" y="126342"/>
                  </a:moveTo>
                  <a:lnTo>
                    <a:pt x="34746" y="163429"/>
                  </a:lnTo>
                  <a:lnTo>
                    <a:pt x="61233" y="205706"/>
                  </a:lnTo>
                  <a:lnTo>
                    <a:pt x="64218" y="207327"/>
                  </a:lnTo>
                  <a:lnTo>
                    <a:pt x="65039" y="204899"/>
                  </a:lnTo>
                  <a:lnTo>
                    <a:pt x="61661" y="191672"/>
                  </a:lnTo>
                  <a:lnTo>
                    <a:pt x="39561" y="131797"/>
                  </a:lnTo>
                  <a:lnTo>
                    <a:pt x="24302" y="71299"/>
                  </a:lnTo>
                  <a:lnTo>
                    <a:pt x="23220" y="58061"/>
                  </a:lnTo>
                  <a:lnTo>
                    <a:pt x="28258" y="37113"/>
                  </a:lnTo>
                  <a:lnTo>
                    <a:pt x="32876" y="28252"/>
                  </a:lnTo>
                  <a:lnTo>
                    <a:pt x="47367" y="15286"/>
                  </a:lnTo>
                  <a:lnTo>
                    <a:pt x="66675" y="67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79772" y="743507"/>
              <a:ext cx="252684" cy="204058"/>
            </a:xfrm>
            <a:custGeom>
              <a:avLst/>
              <a:gdLst/>
              <a:ahLst/>
              <a:cxnLst/>
              <a:rect l="0" t="0" r="0" b="0"/>
              <a:pathLst>
                <a:path w="252684" h="204058">
                  <a:moveTo>
                    <a:pt x="0" y="67187"/>
                  </a:moveTo>
                  <a:lnTo>
                    <a:pt x="0" y="121331"/>
                  </a:lnTo>
                  <a:lnTo>
                    <a:pt x="0" y="138045"/>
                  </a:lnTo>
                  <a:lnTo>
                    <a:pt x="7235" y="77803"/>
                  </a:lnTo>
                  <a:lnTo>
                    <a:pt x="11892" y="32378"/>
                  </a:lnTo>
                  <a:lnTo>
                    <a:pt x="21273" y="7262"/>
                  </a:lnTo>
                  <a:lnTo>
                    <a:pt x="27050" y="1501"/>
                  </a:lnTo>
                  <a:lnTo>
                    <a:pt x="33241" y="0"/>
                  </a:lnTo>
                  <a:lnTo>
                    <a:pt x="39708" y="1338"/>
                  </a:lnTo>
                  <a:lnTo>
                    <a:pt x="53133" y="12185"/>
                  </a:lnTo>
                  <a:lnTo>
                    <a:pt x="65728" y="29873"/>
                  </a:lnTo>
                  <a:lnTo>
                    <a:pt x="92739" y="87258"/>
                  </a:lnTo>
                  <a:lnTo>
                    <a:pt x="98091" y="91096"/>
                  </a:lnTo>
                  <a:lnTo>
                    <a:pt x="102828" y="90145"/>
                  </a:lnTo>
                  <a:lnTo>
                    <a:pt x="107157" y="86002"/>
                  </a:lnTo>
                  <a:lnTo>
                    <a:pt x="129707" y="25415"/>
                  </a:lnTo>
                  <a:lnTo>
                    <a:pt x="143045" y="10407"/>
                  </a:lnTo>
                  <a:lnTo>
                    <a:pt x="151515" y="4767"/>
                  </a:lnTo>
                  <a:lnTo>
                    <a:pt x="160672" y="3347"/>
                  </a:lnTo>
                  <a:lnTo>
                    <a:pt x="180204" y="8008"/>
                  </a:lnTo>
                  <a:lnTo>
                    <a:pt x="197464" y="24118"/>
                  </a:lnTo>
                  <a:lnTo>
                    <a:pt x="217215" y="59495"/>
                  </a:lnTo>
                  <a:lnTo>
                    <a:pt x="234369" y="113371"/>
                  </a:lnTo>
                  <a:lnTo>
                    <a:pt x="249463" y="171621"/>
                  </a:lnTo>
                  <a:lnTo>
                    <a:pt x="252683" y="204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48311" y="565876"/>
              <a:ext cx="206157" cy="295529"/>
            </a:xfrm>
            <a:custGeom>
              <a:avLst/>
              <a:gdLst/>
              <a:ahLst/>
              <a:cxnLst/>
              <a:rect l="0" t="0" r="0" b="0"/>
              <a:pathLst>
                <a:path w="206157" h="295529">
                  <a:moveTo>
                    <a:pt x="168456" y="23719"/>
                  </a:moveTo>
                  <a:lnTo>
                    <a:pt x="124493" y="0"/>
                  </a:lnTo>
                  <a:lnTo>
                    <a:pt x="101343" y="1869"/>
                  </a:lnTo>
                  <a:lnTo>
                    <a:pt x="53943" y="22133"/>
                  </a:lnTo>
                  <a:lnTo>
                    <a:pt x="38402" y="38222"/>
                  </a:lnTo>
                  <a:lnTo>
                    <a:pt x="28766" y="58241"/>
                  </a:lnTo>
                  <a:lnTo>
                    <a:pt x="24483" y="82736"/>
                  </a:lnTo>
                  <a:lnTo>
                    <a:pt x="26850" y="93480"/>
                  </a:lnTo>
                  <a:lnTo>
                    <a:pt x="38840" y="111656"/>
                  </a:lnTo>
                  <a:lnTo>
                    <a:pt x="65320" y="129453"/>
                  </a:lnTo>
                  <a:lnTo>
                    <a:pt x="120180" y="138712"/>
                  </a:lnTo>
                  <a:lnTo>
                    <a:pt x="154932" y="148518"/>
                  </a:lnTo>
                  <a:lnTo>
                    <a:pt x="195675" y="178858"/>
                  </a:lnTo>
                  <a:lnTo>
                    <a:pt x="203950" y="198735"/>
                  </a:lnTo>
                  <a:lnTo>
                    <a:pt x="206156" y="210586"/>
                  </a:lnTo>
                  <a:lnTo>
                    <a:pt x="202369" y="233113"/>
                  </a:lnTo>
                  <a:lnTo>
                    <a:pt x="191717" y="253654"/>
                  </a:lnTo>
                  <a:lnTo>
                    <a:pt x="175285" y="270582"/>
                  </a:lnTo>
                  <a:lnTo>
                    <a:pt x="146303" y="287677"/>
                  </a:lnTo>
                  <a:lnTo>
                    <a:pt x="95493" y="295528"/>
                  </a:lnTo>
                  <a:lnTo>
                    <a:pt x="36583" y="293959"/>
                  </a:lnTo>
                  <a:lnTo>
                    <a:pt x="0" y="2869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75812" y="747523"/>
              <a:ext cx="183111" cy="160969"/>
            </a:xfrm>
            <a:custGeom>
              <a:avLst/>
              <a:gdLst/>
              <a:ahLst/>
              <a:cxnLst/>
              <a:rect l="0" t="0" r="0" b="0"/>
              <a:pathLst>
                <a:path w="183111" h="160969">
                  <a:moveTo>
                    <a:pt x="14654" y="0"/>
                  </a:moveTo>
                  <a:lnTo>
                    <a:pt x="0" y="43962"/>
                  </a:lnTo>
                  <a:lnTo>
                    <a:pt x="1083" y="79836"/>
                  </a:lnTo>
                  <a:lnTo>
                    <a:pt x="8813" y="114512"/>
                  </a:lnTo>
                  <a:lnTo>
                    <a:pt x="24102" y="141424"/>
                  </a:lnTo>
                  <a:lnTo>
                    <a:pt x="39910" y="153712"/>
                  </a:lnTo>
                  <a:lnTo>
                    <a:pt x="49039" y="158627"/>
                  </a:lnTo>
                  <a:lnTo>
                    <a:pt x="71661" y="160968"/>
                  </a:lnTo>
                  <a:lnTo>
                    <a:pt x="118721" y="152939"/>
                  </a:lnTo>
                  <a:lnTo>
                    <a:pt x="145575" y="137862"/>
                  </a:lnTo>
                  <a:lnTo>
                    <a:pt x="157849" y="122103"/>
                  </a:lnTo>
                  <a:lnTo>
                    <a:pt x="175260" y="83391"/>
                  </a:lnTo>
                  <a:lnTo>
                    <a:pt x="18311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11565" y="684352"/>
              <a:ext cx="94757" cy="211130"/>
            </a:xfrm>
            <a:custGeom>
              <a:avLst/>
              <a:gdLst/>
              <a:ahLst/>
              <a:cxnLst/>
              <a:rect l="0" t="0" r="0" b="0"/>
              <a:pathLst>
                <a:path w="94757" h="211130">
                  <a:moveTo>
                    <a:pt x="0" y="126342"/>
                  </a:moveTo>
                  <a:lnTo>
                    <a:pt x="25193" y="187452"/>
                  </a:lnTo>
                  <a:lnTo>
                    <a:pt x="33813" y="209654"/>
                  </a:lnTo>
                  <a:lnTo>
                    <a:pt x="35410" y="211129"/>
                  </a:lnTo>
                  <a:lnTo>
                    <a:pt x="34065" y="197170"/>
                  </a:lnTo>
                  <a:lnTo>
                    <a:pt x="15245" y="135568"/>
                  </a:lnTo>
                  <a:lnTo>
                    <a:pt x="11460" y="80461"/>
                  </a:lnTo>
                  <a:lnTo>
                    <a:pt x="17181" y="58767"/>
                  </a:lnTo>
                  <a:lnTo>
                    <a:pt x="28693" y="41326"/>
                  </a:lnTo>
                  <a:lnTo>
                    <a:pt x="54904" y="1952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90549" y="642238"/>
              <a:ext cx="84229" cy="191437"/>
            </a:xfrm>
            <a:custGeom>
              <a:avLst/>
              <a:gdLst/>
              <a:ahLst/>
              <a:cxnLst/>
              <a:rect l="0" t="0" r="0" b="0"/>
              <a:pathLst>
                <a:path w="84229" h="191437">
                  <a:moveTo>
                    <a:pt x="0" y="94756"/>
                  </a:moveTo>
                  <a:lnTo>
                    <a:pt x="14654" y="149897"/>
                  </a:lnTo>
                  <a:lnTo>
                    <a:pt x="31924" y="191436"/>
                  </a:lnTo>
                  <a:lnTo>
                    <a:pt x="30641" y="190795"/>
                  </a:lnTo>
                  <a:lnTo>
                    <a:pt x="27446" y="186858"/>
                  </a:lnTo>
                  <a:lnTo>
                    <a:pt x="10445" y="134210"/>
                  </a:lnTo>
                  <a:lnTo>
                    <a:pt x="2063" y="80193"/>
                  </a:lnTo>
                  <a:lnTo>
                    <a:pt x="6200" y="44038"/>
                  </a:lnTo>
                  <a:lnTo>
                    <a:pt x="14844" y="25031"/>
                  </a:lnTo>
                  <a:lnTo>
                    <a:pt x="20424" y="16688"/>
                  </a:lnTo>
                  <a:lnTo>
                    <a:pt x="28824" y="111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34784" y="663295"/>
              <a:ext cx="156871" cy="226083"/>
            </a:xfrm>
            <a:custGeom>
              <a:avLst/>
              <a:gdLst/>
              <a:ahLst/>
              <a:cxnLst/>
              <a:rect l="0" t="0" r="0" b="0"/>
              <a:pathLst>
                <a:path w="156871" h="226083">
                  <a:moveTo>
                    <a:pt x="87392" y="21057"/>
                  </a:moveTo>
                  <a:lnTo>
                    <a:pt x="43429" y="41300"/>
                  </a:lnTo>
                  <a:lnTo>
                    <a:pt x="18734" y="60460"/>
                  </a:lnTo>
                  <a:lnTo>
                    <a:pt x="2188" y="86544"/>
                  </a:lnTo>
                  <a:lnTo>
                    <a:pt x="0" y="109434"/>
                  </a:lnTo>
                  <a:lnTo>
                    <a:pt x="8128" y="156667"/>
                  </a:lnTo>
                  <a:lnTo>
                    <a:pt x="23222" y="189139"/>
                  </a:lnTo>
                  <a:lnTo>
                    <a:pt x="48102" y="215399"/>
                  </a:lnTo>
                  <a:lnTo>
                    <a:pt x="73829" y="224414"/>
                  </a:lnTo>
                  <a:lnTo>
                    <a:pt x="101251" y="226082"/>
                  </a:lnTo>
                  <a:lnTo>
                    <a:pt x="121238" y="219024"/>
                  </a:lnTo>
                  <a:lnTo>
                    <a:pt x="145643" y="201896"/>
                  </a:lnTo>
                  <a:lnTo>
                    <a:pt x="154225" y="182538"/>
                  </a:lnTo>
                  <a:lnTo>
                    <a:pt x="156870" y="159507"/>
                  </a:lnTo>
                  <a:lnTo>
                    <a:pt x="146035" y="99904"/>
                  </a:lnTo>
                  <a:lnTo>
                    <a:pt x="124409" y="54829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27895" y="684352"/>
              <a:ext cx="165023" cy="224821"/>
            </a:xfrm>
            <a:custGeom>
              <a:avLst/>
              <a:gdLst/>
              <a:ahLst/>
              <a:cxnLst/>
              <a:rect l="0" t="0" r="0" b="0"/>
              <a:pathLst>
                <a:path w="165023" h="224821">
                  <a:moveTo>
                    <a:pt x="10094" y="31585"/>
                  </a:moveTo>
                  <a:lnTo>
                    <a:pt x="1761" y="69063"/>
                  </a:lnTo>
                  <a:lnTo>
                    <a:pt x="0" y="120487"/>
                  </a:lnTo>
                  <a:lnTo>
                    <a:pt x="5284" y="156193"/>
                  </a:lnTo>
                  <a:lnTo>
                    <a:pt x="19847" y="188999"/>
                  </a:lnTo>
                  <a:lnTo>
                    <a:pt x="35486" y="204102"/>
                  </a:lnTo>
                  <a:lnTo>
                    <a:pt x="74121" y="223330"/>
                  </a:lnTo>
                  <a:lnTo>
                    <a:pt x="97822" y="224820"/>
                  </a:lnTo>
                  <a:lnTo>
                    <a:pt x="110694" y="223579"/>
                  </a:lnTo>
                  <a:lnTo>
                    <a:pt x="131234" y="212842"/>
                  </a:lnTo>
                  <a:lnTo>
                    <a:pt x="146993" y="196372"/>
                  </a:lnTo>
                  <a:lnTo>
                    <a:pt x="157896" y="177353"/>
                  </a:lnTo>
                  <a:lnTo>
                    <a:pt x="165022" y="135737"/>
                  </a:lnTo>
                  <a:lnTo>
                    <a:pt x="159024" y="77678"/>
                  </a:lnTo>
                  <a:lnTo>
                    <a:pt x="146574" y="27389"/>
                  </a:lnTo>
                  <a:lnTo>
                    <a:pt x="1364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48559" y="694983"/>
              <a:ext cx="157929" cy="178883"/>
            </a:xfrm>
            <a:custGeom>
              <a:avLst/>
              <a:gdLst/>
              <a:ahLst/>
              <a:cxnLst/>
              <a:rect l="0" t="0" r="0" b="0"/>
              <a:pathLst>
                <a:path w="157929" h="178883">
                  <a:moveTo>
                    <a:pt x="0" y="63068"/>
                  </a:moveTo>
                  <a:lnTo>
                    <a:pt x="17959" y="126496"/>
                  </a:lnTo>
                  <a:lnTo>
                    <a:pt x="24749" y="147410"/>
                  </a:lnTo>
                  <a:lnTo>
                    <a:pt x="24688" y="150882"/>
                  </a:lnTo>
                  <a:lnTo>
                    <a:pt x="22308" y="149687"/>
                  </a:lnTo>
                  <a:lnTo>
                    <a:pt x="18382" y="145381"/>
                  </a:lnTo>
                  <a:lnTo>
                    <a:pt x="14019" y="128117"/>
                  </a:lnTo>
                  <a:lnTo>
                    <a:pt x="11218" y="73318"/>
                  </a:lnTo>
                  <a:lnTo>
                    <a:pt x="16322" y="34520"/>
                  </a:lnTo>
                  <a:lnTo>
                    <a:pt x="25192" y="14895"/>
                  </a:lnTo>
                  <a:lnTo>
                    <a:pt x="30833" y="6386"/>
                  </a:lnTo>
                  <a:lnTo>
                    <a:pt x="38103" y="1884"/>
                  </a:lnTo>
                  <a:lnTo>
                    <a:pt x="55539" y="0"/>
                  </a:lnTo>
                  <a:lnTo>
                    <a:pt x="71867" y="6182"/>
                  </a:lnTo>
                  <a:lnTo>
                    <a:pt x="101414" y="29215"/>
                  </a:lnTo>
                  <a:lnTo>
                    <a:pt x="128490" y="86138"/>
                  </a:lnTo>
                  <a:lnTo>
                    <a:pt x="149253" y="140675"/>
                  </a:lnTo>
                  <a:lnTo>
                    <a:pt x="157928" y="1788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65042" y="521929"/>
              <a:ext cx="320472" cy="404305"/>
            </a:xfrm>
            <a:custGeom>
              <a:avLst/>
              <a:gdLst/>
              <a:ahLst/>
              <a:cxnLst/>
              <a:rect l="0" t="0" r="0" b="0"/>
              <a:pathLst>
                <a:path w="320472" h="404305">
                  <a:moveTo>
                    <a:pt x="67787" y="320350"/>
                  </a:moveTo>
                  <a:lnTo>
                    <a:pt x="78965" y="309172"/>
                  </a:lnTo>
                  <a:lnTo>
                    <a:pt x="91506" y="279864"/>
                  </a:lnTo>
                  <a:lnTo>
                    <a:pt x="89637" y="257903"/>
                  </a:lnTo>
                  <a:lnTo>
                    <a:pt x="81007" y="237614"/>
                  </a:lnTo>
                  <a:lnTo>
                    <a:pt x="69373" y="220797"/>
                  </a:lnTo>
                  <a:lnTo>
                    <a:pt x="61825" y="217717"/>
                  </a:lnTo>
                  <a:lnTo>
                    <a:pt x="53284" y="218003"/>
                  </a:lnTo>
                  <a:lnTo>
                    <a:pt x="35604" y="224560"/>
                  </a:lnTo>
                  <a:lnTo>
                    <a:pt x="19948" y="235273"/>
                  </a:lnTo>
                  <a:lnTo>
                    <a:pt x="14837" y="243745"/>
                  </a:lnTo>
                  <a:lnTo>
                    <a:pt x="372" y="298680"/>
                  </a:lnTo>
                  <a:lnTo>
                    <a:pt x="0" y="320078"/>
                  </a:lnTo>
                  <a:lnTo>
                    <a:pt x="9293" y="368000"/>
                  </a:lnTo>
                  <a:lnTo>
                    <a:pt x="24589" y="397510"/>
                  </a:lnTo>
                  <a:lnTo>
                    <a:pt x="31969" y="402206"/>
                  </a:lnTo>
                  <a:lnTo>
                    <a:pt x="49528" y="404304"/>
                  </a:lnTo>
                  <a:lnTo>
                    <a:pt x="65911" y="398217"/>
                  </a:lnTo>
                  <a:lnTo>
                    <a:pt x="80991" y="386543"/>
                  </a:lnTo>
                  <a:lnTo>
                    <a:pt x="102634" y="357901"/>
                  </a:lnTo>
                  <a:lnTo>
                    <a:pt x="122696" y="312239"/>
                  </a:lnTo>
                  <a:lnTo>
                    <a:pt x="136569" y="253606"/>
                  </a:lnTo>
                  <a:lnTo>
                    <a:pt x="144370" y="208408"/>
                  </a:lnTo>
                  <a:lnTo>
                    <a:pt x="148617" y="161024"/>
                  </a:lnTo>
                  <a:lnTo>
                    <a:pt x="147889" y="100787"/>
                  </a:lnTo>
                  <a:lnTo>
                    <a:pt x="142751" y="43403"/>
                  </a:lnTo>
                  <a:lnTo>
                    <a:pt x="136272" y="6665"/>
                  </a:lnTo>
                  <a:lnTo>
                    <a:pt x="132161" y="1262"/>
                  </a:lnTo>
                  <a:lnTo>
                    <a:pt x="127080" y="0"/>
                  </a:lnTo>
                  <a:lnTo>
                    <a:pt x="121354" y="1499"/>
                  </a:lnTo>
                  <a:lnTo>
                    <a:pt x="117536" y="9517"/>
                  </a:lnTo>
                  <a:lnTo>
                    <a:pt x="111409" y="69698"/>
                  </a:lnTo>
                  <a:lnTo>
                    <a:pt x="110348" y="124030"/>
                  </a:lnTo>
                  <a:lnTo>
                    <a:pt x="113152" y="175224"/>
                  </a:lnTo>
                  <a:lnTo>
                    <a:pt x="118992" y="235141"/>
                  </a:lnTo>
                  <a:lnTo>
                    <a:pt x="128551" y="293727"/>
                  </a:lnTo>
                  <a:lnTo>
                    <a:pt x="134958" y="317876"/>
                  </a:lnTo>
                  <a:lnTo>
                    <a:pt x="139474" y="323380"/>
                  </a:lnTo>
                  <a:lnTo>
                    <a:pt x="144824" y="324710"/>
                  </a:lnTo>
                  <a:lnTo>
                    <a:pt x="150730" y="323257"/>
                  </a:lnTo>
                  <a:lnTo>
                    <a:pt x="213409" y="293009"/>
                  </a:lnTo>
                  <a:lnTo>
                    <a:pt x="267594" y="269234"/>
                  </a:lnTo>
                  <a:lnTo>
                    <a:pt x="293755" y="249573"/>
                  </a:lnTo>
                  <a:lnTo>
                    <a:pt x="302749" y="229622"/>
                  </a:lnTo>
                  <a:lnTo>
                    <a:pt x="305146" y="217751"/>
                  </a:lnTo>
                  <a:lnTo>
                    <a:pt x="304405" y="207497"/>
                  </a:lnTo>
                  <a:lnTo>
                    <a:pt x="297343" y="189865"/>
                  </a:lnTo>
                  <a:lnTo>
                    <a:pt x="283285" y="177349"/>
                  </a:lnTo>
                  <a:lnTo>
                    <a:pt x="274623" y="172374"/>
                  </a:lnTo>
                  <a:lnTo>
                    <a:pt x="252521" y="169965"/>
                  </a:lnTo>
                  <a:lnTo>
                    <a:pt x="240076" y="170960"/>
                  </a:lnTo>
                  <a:lnTo>
                    <a:pt x="220009" y="181425"/>
                  </a:lnTo>
                  <a:lnTo>
                    <a:pt x="204462" y="197774"/>
                  </a:lnTo>
                  <a:lnTo>
                    <a:pt x="193652" y="216739"/>
                  </a:lnTo>
                  <a:lnTo>
                    <a:pt x="186579" y="258325"/>
                  </a:lnTo>
                  <a:lnTo>
                    <a:pt x="190072" y="302102"/>
                  </a:lnTo>
                  <a:lnTo>
                    <a:pt x="198565" y="324329"/>
                  </a:lnTo>
                  <a:lnTo>
                    <a:pt x="223081" y="357661"/>
                  </a:lnTo>
                  <a:lnTo>
                    <a:pt x="245991" y="366179"/>
                  </a:lnTo>
                  <a:lnTo>
                    <a:pt x="273330" y="368794"/>
                  </a:lnTo>
                  <a:lnTo>
                    <a:pt x="320471" y="3624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09495" y="458655"/>
              <a:ext cx="133946" cy="466311"/>
            </a:xfrm>
            <a:custGeom>
              <a:avLst/>
              <a:gdLst/>
              <a:ahLst/>
              <a:cxnLst/>
              <a:rect l="0" t="0" r="0" b="0"/>
              <a:pathLst>
                <a:path w="133946" h="466311">
                  <a:moveTo>
                    <a:pt x="60246" y="394153"/>
                  </a:moveTo>
                  <a:lnTo>
                    <a:pt x="77014" y="382974"/>
                  </a:lnTo>
                  <a:lnTo>
                    <a:pt x="88365" y="368128"/>
                  </a:lnTo>
                  <a:lnTo>
                    <a:pt x="93030" y="359255"/>
                  </a:lnTo>
                  <a:lnTo>
                    <a:pt x="95093" y="340038"/>
                  </a:lnTo>
                  <a:lnTo>
                    <a:pt x="90941" y="320969"/>
                  </a:lnTo>
                  <a:lnTo>
                    <a:pt x="81297" y="304695"/>
                  </a:lnTo>
                  <a:lnTo>
                    <a:pt x="73110" y="300589"/>
                  </a:lnTo>
                  <a:lnTo>
                    <a:pt x="51535" y="299147"/>
                  </a:lnTo>
                  <a:lnTo>
                    <a:pt x="41571" y="302739"/>
                  </a:lnTo>
                  <a:lnTo>
                    <a:pt x="24259" y="316090"/>
                  </a:lnTo>
                  <a:lnTo>
                    <a:pt x="6949" y="343337"/>
                  </a:lnTo>
                  <a:lnTo>
                    <a:pt x="0" y="384815"/>
                  </a:lnTo>
                  <a:lnTo>
                    <a:pt x="3530" y="422972"/>
                  </a:lnTo>
                  <a:lnTo>
                    <a:pt x="17575" y="456504"/>
                  </a:lnTo>
                  <a:lnTo>
                    <a:pt x="25949" y="462627"/>
                  </a:lnTo>
                  <a:lnTo>
                    <a:pt x="47733" y="466310"/>
                  </a:lnTo>
                  <a:lnTo>
                    <a:pt x="57753" y="463314"/>
                  </a:lnTo>
                  <a:lnTo>
                    <a:pt x="75125" y="450628"/>
                  </a:lnTo>
                  <a:lnTo>
                    <a:pt x="87526" y="427052"/>
                  </a:lnTo>
                  <a:lnTo>
                    <a:pt x="110608" y="364256"/>
                  </a:lnTo>
                  <a:lnTo>
                    <a:pt x="119621" y="301717"/>
                  </a:lnTo>
                  <a:lnTo>
                    <a:pt x="121729" y="258314"/>
                  </a:lnTo>
                  <a:lnTo>
                    <a:pt x="122917" y="200656"/>
                  </a:lnTo>
                  <a:lnTo>
                    <a:pt x="123268" y="147697"/>
                  </a:lnTo>
                  <a:lnTo>
                    <a:pt x="120253" y="96911"/>
                  </a:lnTo>
                  <a:lnTo>
                    <a:pt x="108754" y="42720"/>
                  </a:lnTo>
                  <a:lnTo>
                    <a:pt x="93076" y="6535"/>
                  </a:lnTo>
                  <a:lnTo>
                    <a:pt x="85642" y="1210"/>
                  </a:lnTo>
                  <a:lnTo>
                    <a:pt x="77177" y="0"/>
                  </a:lnTo>
                  <a:lnTo>
                    <a:pt x="68024" y="1533"/>
                  </a:lnTo>
                  <a:lnTo>
                    <a:pt x="60752" y="7234"/>
                  </a:lnTo>
                  <a:lnTo>
                    <a:pt x="49552" y="26047"/>
                  </a:lnTo>
                  <a:lnTo>
                    <a:pt x="42259" y="74125"/>
                  </a:lnTo>
                  <a:lnTo>
                    <a:pt x="47031" y="136442"/>
                  </a:lnTo>
                  <a:lnTo>
                    <a:pt x="52306" y="190692"/>
                  </a:lnTo>
                  <a:lnTo>
                    <a:pt x="64267" y="241139"/>
                  </a:lnTo>
                  <a:lnTo>
                    <a:pt x="74435" y="293443"/>
                  </a:lnTo>
                  <a:lnTo>
                    <a:pt x="88351" y="349953"/>
                  </a:lnTo>
                  <a:lnTo>
                    <a:pt x="100029" y="388725"/>
                  </a:lnTo>
                  <a:lnTo>
                    <a:pt x="133945" y="436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85595" y="452725"/>
              <a:ext cx="198752" cy="424352"/>
            </a:xfrm>
            <a:custGeom>
              <a:avLst/>
              <a:gdLst/>
              <a:ahLst/>
              <a:cxnLst/>
              <a:rect l="0" t="0" r="0" b="0"/>
              <a:pathLst>
                <a:path w="198752" h="424352">
                  <a:moveTo>
                    <a:pt x="31586" y="0"/>
                  </a:moveTo>
                  <a:lnTo>
                    <a:pt x="34706" y="57264"/>
                  </a:lnTo>
                  <a:lnTo>
                    <a:pt x="39920" y="112893"/>
                  </a:lnTo>
                  <a:lnTo>
                    <a:pt x="41140" y="156630"/>
                  </a:lnTo>
                  <a:lnTo>
                    <a:pt x="41826" y="219544"/>
                  </a:lnTo>
                  <a:lnTo>
                    <a:pt x="42030" y="275750"/>
                  </a:lnTo>
                  <a:lnTo>
                    <a:pt x="42090" y="328278"/>
                  </a:lnTo>
                  <a:lnTo>
                    <a:pt x="42108" y="363470"/>
                  </a:lnTo>
                  <a:lnTo>
                    <a:pt x="43284" y="307562"/>
                  </a:lnTo>
                  <a:lnTo>
                    <a:pt x="56769" y="252978"/>
                  </a:lnTo>
                  <a:lnTo>
                    <a:pt x="72453" y="226775"/>
                  </a:lnTo>
                  <a:lnTo>
                    <a:pt x="81057" y="221373"/>
                  </a:lnTo>
                  <a:lnTo>
                    <a:pt x="103096" y="215371"/>
                  </a:lnTo>
                  <a:lnTo>
                    <a:pt x="125370" y="218943"/>
                  </a:lnTo>
                  <a:lnTo>
                    <a:pt x="145798" y="229499"/>
                  </a:lnTo>
                  <a:lnTo>
                    <a:pt x="185331" y="274847"/>
                  </a:lnTo>
                  <a:lnTo>
                    <a:pt x="193504" y="298409"/>
                  </a:lnTo>
                  <a:lnTo>
                    <a:pt x="198751" y="351663"/>
                  </a:lnTo>
                  <a:lnTo>
                    <a:pt x="193229" y="373104"/>
                  </a:lnTo>
                  <a:lnTo>
                    <a:pt x="170620" y="405932"/>
                  </a:lnTo>
                  <a:lnTo>
                    <a:pt x="144921" y="422223"/>
                  </a:lnTo>
                  <a:lnTo>
                    <a:pt x="119002" y="424351"/>
                  </a:lnTo>
                  <a:lnTo>
                    <a:pt x="65882" y="416185"/>
                  </a:lnTo>
                  <a:lnTo>
                    <a:pt x="23932" y="39607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75109" y="736994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20243" y="43963"/>
                  </a:lnTo>
                  <a:lnTo>
                    <a:pt x="39403" y="74248"/>
                  </a:lnTo>
                  <a:lnTo>
                    <a:pt x="56117" y="88761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32995" y="715937"/>
              <a:ext cx="200042" cy="379027"/>
            </a:xfrm>
            <a:custGeom>
              <a:avLst/>
              <a:gdLst/>
              <a:ahLst/>
              <a:cxnLst/>
              <a:rect l="0" t="0" r="0" b="0"/>
              <a:pathLst>
                <a:path w="200042" h="379027">
                  <a:moveTo>
                    <a:pt x="200041" y="0"/>
                  </a:moveTo>
                  <a:lnTo>
                    <a:pt x="183273" y="11179"/>
                  </a:lnTo>
                  <a:lnTo>
                    <a:pt x="171922" y="29145"/>
                  </a:lnTo>
                  <a:lnTo>
                    <a:pt x="143924" y="84396"/>
                  </a:lnTo>
                  <a:lnTo>
                    <a:pt x="114173" y="142060"/>
                  </a:lnTo>
                  <a:lnTo>
                    <a:pt x="92700" y="194698"/>
                  </a:lnTo>
                  <a:lnTo>
                    <a:pt x="73090" y="243692"/>
                  </a:lnTo>
                  <a:lnTo>
                    <a:pt x="39914" y="307060"/>
                  </a:lnTo>
                  <a:lnTo>
                    <a:pt x="12087" y="36110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28952" y="631709"/>
              <a:ext cx="286915" cy="244142"/>
            </a:xfrm>
            <a:custGeom>
              <a:avLst/>
              <a:gdLst/>
              <a:ahLst/>
              <a:cxnLst/>
              <a:rect l="0" t="0" r="0" b="0"/>
              <a:pathLst>
                <a:path w="286915" h="244142">
                  <a:moveTo>
                    <a:pt x="14654" y="42114"/>
                  </a:moveTo>
                  <a:lnTo>
                    <a:pt x="0" y="100731"/>
                  </a:lnTo>
                  <a:lnTo>
                    <a:pt x="1083" y="141111"/>
                  </a:lnTo>
                  <a:lnTo>
                    <a:pt x="13100" y="194337"/>
                  </a:lnTo>
                  <a:lnTo>
                    <a:pt x="36790" y="229807"/>
                  </a:lnTo>
                  <a:lnTo>
                    <a:pt x="43449" y="237433"/>
                  </a:lnTo>
                  <a:lnTo>
                    <a:pt x="50229" y="240177"/>
                  </a:lnTo>
                  <a:lnTo>
                    <a:pt x="57087" y="239667"/>
                  </a:lnTo>
                  <a:lnTo>
                    <a:pt x="64000" y="236987"/>
                  </a:lnTo>
                  <a:lnTo>
                    <a:pt x="84906" y="216448"/>
                  </a:lnTo>
                  <a:lnTo>
                    <a:pt x="100330" y="188135"/>
                  </a:lnTo>
                  <a:lnTo>
                    <a:pt x="108786" y="139675"/>
                  </a:lnTo>
                  <a:lnTo>
                    <a:pt x="111334" y="138740"/>
                  </a:lnTo>
                  <a:lnTo>
                    <a:pt x="114202" y="141627"/>
                  </a:lnTo>
                  <a:lnTo>
                    <a:pt x="145966" y="200936"/>
                  </a:lnTo>
                  <a:lnTo>
                    <a:pt x="159193" y="221496"/>
                  </a:lnTo>
                  <a:lnTo>
                    <a:pt x="179109" y="236093"/>
                  </a:lnTo>
                  <a:lnTo>
                    <a:pt x="202389" y="244141"/>
                  </a:lnTo>
                  <a:lnTo>
                    <a:pt x="224434" y="243818"/>
                  </a:lnTo>
                  <a:lnTo>
                    <a:pt x="256575" y="231470"/>
                  </a:lnTo>
                  <a:lnTo>
                    <a:pt x="271523" y="213230"/>
                  </a:lnTo>
                  <a:lnTo>
                    <a:pt x="280896" y="189526"/>
                  </a:lnTo>
                  <a:lnTo>
                    <a:pt x="286914" y="133060"/>
                  </a:lnTo>
                  <a:lnTo>
                    <a:pt x="282513" y="71517"/>
                  </a:lnTo>
                  <a:lnTo>
                    <a:pt x="270146" y="17867"/>
                  </a:lnTo>
                  <a:lnTo>
                    <a:pt x="2673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72851" y="673219"/>
              <a:ext cx="228766" cy="190118"/>
            </a:xfrm>
            <a:custGeom>
              <a:avLst/>
              <a:gdLst/>
              <a:ahLst/>
              <a:cxnLst/>
              <a:rect l="0" t="0" r="0" b="0"/>
              <a:pathLst>
                <a:path w="228766" h="190118">
                  <a:moveTo>
                    <a:pt x="102423" y="137475"/>
                  </a:moveTo>
                  <a:lnTo>
                    <a:pt x="108013" y="120707"/>
                  </a:lnTo>
                  <a:lnTo>
                    <a:pt x="103571" y="69129"/>
                  </a:lnTo>
                  <a:lnTo>
                    <a:pt x="97864" y="45098"/>
                  </a:lnTo>
                  <a:lnTo>
                    <a:pt x="85190" y="25838"/>
                  </a:lnTo>
                  <a:lnTo>
                    <a:pt x="66688" y="10650"/>
                  </a:lnTo>
                  <a:lnTo>
                    <a:pt x="42867" y="0"/>
                  </a:lnTo>
                  <a:lnTo>
                    <a:pt x="33473" y="201"/>
                  </a:lnTo>
                  <a:lnTo>
                    <a:pt x="26041" y="3845"/>
                  </a:lnTo>
                  <a:lnTo>
                    <a:pt x="19916" y="9784"/>
                  </a:lnTo>
                  <a:lnTo>
                    <a:pt x="5707" y="46088"/>
                  </a:lnTo>
                  <a:lnTo>
                    <a:pt x="0" y="102352"/>
                  </a:lnTo>
                  <a:lnTo>
                    <a:pt x="7215" y="142146"/>
                  </a:lnTo>
                  <a:lnTo>
                    <a:pt x="23651" y="169794"/>
                  </a:lnTo>
                  <a:lnTo>
                    <a:pt x="36607" y="185374"/>
                  </a:lnTo>
                  <a:lnTo>
                    <a:pt x="44508" y="188125"/>
                  </a:lnTo>
                  <a:lnTo>
                    <a:pt x="62645" y="184943"/>
                  </a:lnTo>
                  <a:lnTo>
                    <a:pt x="86998" y="169997"/>
                  </a:lnTo>
                  <a:lnTo>
                    <a:pt x="98687" y="151149"/>
                  </a:lnTo>
                  <a:lnTo>
                    <a:pt x="106612" y="127175"/>
                  </a:lnTo>
                  <a:lnTo>
                    <a:pt x="110135" y="100922"/>
                  </a:lnTo>
                  <a:lnTo>
                    <a:pt x="113413" y="96728"/>
                  </a:lnTo>
                  <a:lnTo>
                    <a:pt x="117939" y="98612"/>
                  </a:lnTo>
                  <a:lnTo>
                    <a:pt x="162376" y="159338"/>
                  </a:lnTo>
                  <a:lnTo>
                    <a:pt x="179372" y="173708"/>
                  </a:lnTo>
                  <a:lnTo>
                    <a:pt x="197454" y="182824"/>
                  </a:lnTo>
                  <a:lnTo>
                    <a:pt x="228765" y="190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54909" y="452725"/>
              <a:ext cx="30937" cy="431669"/>
            </a:xfrm>
            <a:custGeom>
              <a:avLst/>
              <a:gdLst/>
              <a:ahLst/>
              <a:cxnLst/>
              <a:rect l="0" t="0" r="0" b="0"/>
              <a:pathLst>
                <a:path w="30937" h="431669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928" y="196514"/>
                  </a:lnTo>
                  <a:lnTo>
                    <a:pt x="12810" y="249561"/>
                  </a:lnTo>
                  <a:lnTo>
                    <a:pt x="18906" y="299770"/>
                  </a:lnTo>
                  <a:lnTo>
                    <a:pt x="21280" y="360814"/>
                  </a:lnTo>
                  <a:lnTo>
                    <a:pt x="28681" y="405974"/>
                  </a:lnTo>
                  <a:lnTo>
                    <a:pt x="30936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27917" y="610652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2481" y="14655"/>
                  </a:lnTo>
                  <a:lnTo>
                    <a:pt x="108307" y="34264"/>
                  </a:lnTo>
                  <a:lnTo>
                    <a:pt x="52546" y="40564"/>
                  </a:lnTo>
                  <a:lnTo>
                    <a:pt x="19859" y="447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32474" y="670692"/>
              <a:ext cx="184998" cy="195017"/>
            </a:xfrm>
            <a:custGeom>
              <a:avLst/>
              <a:gdLst/>
              <a:ahLst/>
              <a:cxnLst/>
              <a:rect l="0" t="0" r="0" b="0"/>
              <a:pathLst>
                <a:path w="184998" h="195017">
                  <a:moveTo>
                    <a:pt x="16541" y="87359"/>
                  </a:moveTo>
                  <a:lnTo>
                    <a:pt x="72756" y="104148"/>
                  </a:lnTo>
                  <a:lnTo>
                    <a:pt x="101967" y="106519"/>
                  </a:lnTo>
                  <a:lnTo>
                    <a:pt x="128208" y="101334"/>
                  </a:lnTo>
                  <a:lnTo>
                    <a:pt x="140119" y="96676"/>
                  </a:lnTo>
                  <a:lnTo>
                    <a:pt x="156473" y="82141"/>
                  </a:lnTo>
                  <a:lnTo>
                    <a:pt x="162471" y="73352"/>
                  </a:lnTo>
                  <a:lnTo>
                    <a:pt x="166017" y="54228"/>
                  </a:lnTo>
                  <a:lnTo>
                    <a:pt x="165325" y="44215"/>
                  </a:lnTo>
                  <a:lnTo>
                    <a:pt x="155197" y="26850"/>
                  </a:lnTo>
                  <a:lnTo>
                    <a:pt x="138997" y="12503"/>
                  </a:lnTo>
                  <a:lnTo>
                    <a:pt x="120099" y="2227"/>
                  </a:lnTo>
                  <a:lnTo>
                    <a:pt x="93763" y="0"/>
                  </a:lnTo>
                  <a:lnTo>
                    <a:pt x="40373" y="8102"/>
                  </a:lnTo>
                  <a:lnTo>
                    <a:pt x="20894" y="20548"/>
                  </a:lnTo>
                  <a:lnTo>
                    <a:pt x="12424" y="28781"/>
                  </a:lnTo>
                  <a:lnTo>
                    <a:pt x="3013" y="50406"/>
                  </a:lnTo>
                  <a:lnTo>
                    <a:pt x="0" y="75615"/>
                  </a:lnTo>
                  <a:lnTo>
                    <a:pt x="6051" y="114945"/>
                  </a:lnTo>
                  <a:lnTo>
                    <a:pt x="35018" y="171061"/>
                  </a:lnTo>
                  <a:lnTo>
                    <a:pt x="51659" y="186171"/>
                  </a:lnTo>
                  <a:lnTo>
                    <a:pt x="61010" y="191838"/>
                  </a:lnTo>
                  <a:lnTo>
                    <a:pt x="80759" y="195016"/>
                  </a:lnTo>
                  <a:lnTo>
                    <a:pt x="101235" y="191359"/>
                  </a:lnTo>
                  <a:lnTo>
                    <a:pt x="161641" y="157990"/>
                  </a:lnTo>
                  <a:lnTo>
                    <a:pt x="184997" y="1400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51667" y="610652"/>
              <a:ext cx="165847" cy="241569"/>
            </a:xfrm>
            <a:custGeom>
              <a:avLst/>
              <a:gdLst/>
              <a:ahLst/>
              <a:cxnLst/>
              <a:rect l="0" t="0" r="0" b="0"/>
              <a:pathLst>
                <a:path w="165847" h="241569">
                  <a:moveTo>
                    <a:pt x="28975" y="157928"/>
                  </a:moveTo>
                  <a:lnTo>
                    <a:pt x="46934" y="212973"/>
                  </a:lnTo>
                  <a:lnTo>
                    <a:pt x="54833" y="241568"/>
                  </a:lnTo>
                  <a:lnTo>
                    <a:pt x="45088" y="214050"/>
                  </a:lnTo>
                  <a:lnTo>
                    <a:pt x="20979" y="157965"/>
                  </a:lnTo>
                  <a:lnTo>
                    <a:pt x="3263" y="98967"/>
                  </a:lnTo>
                  <a:lnTo>
                    <a:pt x="0" y="70502"/>
                  </a:lnTo>
                  <a:lnTo>
                    <a:pt x="4789" y="48492"/>
                  </a:lnTo>
                  <a:lnTo>
                    <a:pt x="20639" y="22947"/>
                  </a:lnTo>
                  <a:lnTo>
                    <a:pt x="26927" y="15298"/>
                  </a:lnTo>
                  <a:lnTo>
                    <a:pt x="46393" y="6799"/>
                  </a:lnTo>
                  <a:lnTo>
                    <a:pt x="97017" y="1343"/>
                  </a:lnTo>
                  <a:lnTo>
                    <a:pt x="153546" y="177"/>
                  </a:lnTo>
                  <a:lnTo>
                    <a:pt x="1658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747730" y="3419394"/>
            <a:ext cx="1221307" cy="749892"/>
            <a:chOff x="1747730" y="3419394"/>
            <a:chExt cx="1221307" cy="749892"/>
          </a:xfrm>
        </p:grpSpPr>
        <p:sp>
          <p:nvSpPr>
            <p:cNvPr id="130" name="Freeform 129"/>
            <p:cNvSpPr/>
            <p:nvPr/>
          </p:nvSpPr>
          <p:spPr>
            <a:xfrm>
              <a:off x="1747730" y="3419394"/>
              <a:ext cx="231628" cy="570907"/>
            </a:xfrm>
            <a:custGeom>
              <a:avLst/>
              <a:gdLst/>
              <a:ahLst/>
              <a:cxnLst/>
              <a:rect l="0" t="0" r="0" b="0"/>
              <a:pathLst>
                <a:path w="231628" h="570907">
                  <a:moveTo>
                    <a:pt x="0" y="570906"/>
                  </a:moveTo>
                  <a:lnTo>
                    <a:pt x="5589" y="512289"/>
                  </a:lnTo>
                  <a:lnTo>
                    <a:pt x="10723" y="458115"/>
                  </a:lnTo>
                  <a:lnTo>
                    <a:pt x="18669" y="399234"/>
                  </a:lnTo>
                  <a:lnTo>
                    <a:pt x="26175" y="342803"/>
                  </a:lnTo>
                  <a:lnTo>
                    <a:pt x="29983" y="291970"/>
                  </a:lnTo>
                  <a:lnTo>
                    <a:pt x="36700" y="232455"/>
                  </a:lnTo>
                  <a:lnTo>
                    <a:pt x="40510" y="175957"/>
                  </a:lnTo>
                  <a:lnTo>
                    <a:pt x="49033" y="120105"/>
                  </a:lnTo>
                  <a:lnTo>
                    <a:pt x="55049" y="65225"/>
                  </a:lnTo>
                  <a:lnTo>
                    <a:pt x="67156" y="9325"/>
                  </a:lnTo>
                  <a:lnTo>
                    <a:pt x="71677" y="2326"/>
                  </a:lnTo>
                  <a:lnTo>
                    <a:pt x="77030" y="0"/>
                  </a:lnTo>
                  <a:lnTo>
                    <a:pt x="82939" y="789"/>
                  </a:lnTo>
                  <a:lnTo>
                    <a:pt x="95744" y="14144"/>
                  </a:lnTo>
                  <a:lnTo>
                    <a:pt x="108063" y="36847"/>
                  </a:lnTo>
                  <a:lnTo>
                    <a:pt x="128624" y="99082"/>
                  </a:lnTo>
                  <a:lnTo>
                    <a:pt x="144956" y="153466"/>
                  </a:lnTo>
                  <a:lnTo>
                    <a:pt x="157204" y="204675"/>
                  </a:lnTo>
                  <a:lnTo>
                    <a:pt x="171823" y="259008"/>
                  </a:lnTo>
                  <a:lnTo>
                    <a:pt x="182452" y="311985"/>
                  </a:lnTo>
                  <a:lnTo>
                    <a:pt x="196524" y="369893"/>
                  </a:lnTo>
                  <a:lnTo>
                    <a:pt x="210568" y="432111"/>
                  </a:lnTo>
                  <a:lnTo>
                    <a:pt x="226948" y="494397"/>
                  </a:lnTo>
                  <a:lnTo>
                    <a:pt x="231627" y="528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89844" y="380078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4590" y="25194"/>
                  </a:lnTo>
                  <a:lnTo>
                    <a:pt x="26779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32041" y="3632331"/>
              <a:ext cx="136871" cy="289481"/>
            </a:xfrm>
            <a:custGeom>
              <a:avLst/>
              <a:gdLst/>
              <a:ahLst/>
              <a:cxnLst/>
              <a:rect l="0" t="0" r="0" b="0"/>
              <a:pathLst>
                <a:path w="136871" h="289481">
                  <a:moveTo>
                    <a:pt x="0" y="84228"/>
                  </a:moveTo>
                  <a:lnTo>
                    <a:pt x="14654" y="137256"/>
                  </a:lnTo>
                  <a:lnTo>
                    <a:pt x="36603" y="187466"/>
                  </a:lnTo>
                  <a:lnTo>
                    <a:pt x="70389" y="250797"/>
                  </a:lnTo>
                  <a:lnTo>
                    <a:pt x="85717" y="283710"/>
                  </a:lnTo>
                  <a:lnTo>
                    <a:pt x="91070" y="288576"/>
                  </a:lnTo>
                  <a:lnTo>
                    <a:pt x="96978" y="289480"/>
                  </a:lnTo>
                  <a:lnTo>
                    <a:pt x="103256" y="287744"/>
                  </a:lnTo>
                  <a:lnTo>
                    <a:pt x="108612" y="283076"/>
                  </a:lnTo>
                  <a:lnTo>
                    <a:pt x="117682" y="268531"/>
                  </a:lnTo>
                  <a:lnTo>
                    <a:pt x="124632" y="221023"/>
                  </a:lnTo>
                  <a:lnTo>
                    <a:pt x="125835" y="173373"/>
                  </a:lnTo>
                  <a:lnTo>
                    <a:pt x="127362" y="123380"/>
                  </a:lnTo>
                  <a:lnTo>
                    <a:pt x="134646" y="63972"/>
                  </a:lnTo>
                  <a:lnTo>
                    <a:pt x="136211" y="2753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42611" y="3651355"/>
              <a:ext cx="140162" cy="254803"/>
            </a:xfrm>
            <a:custGeom>
              <a:avLst/>
              <a:gdLst/>
              <a:ahLst/>
              <a:cxnLst/>
              <a:rect l="0" t="0" r="0" b="0"/>
              <a:pathLst>
                <a:path w="140162" h="254803">
                  <a:moveTo>
                    <a:pt x="0" y="128375"/>
                  </a:moveTo>
                  <a:lnTo>
                    <a:pt x="16768" y="133964"/>
                  </a:lnTo>
                  <a:lnTo>
                    <a:pt x="34358" y="133589"/>
                  </a:lnTo>
                  <a:lnTo>
                    <a:pt x="53875" y="128353"/>
                  </a:lnTo>
                  <a:lnTo>
                    <a:pt x="91880" y="105927"/>
                  </a:lnTo>
                  <a:lnTo>
                    <a:pt x="122264" y="78968"/>
                  </a:lnTo>
                  <a:lnTo>
                    <a:pt x="138132" y="52515"/>
                  </a:lnTo>
                  <a:lnTo>
                    <a:pt x="140161" y="32658"/>
                  </a:lnTo>
                  <a:lnTo>
                    <a:pt x="139064" y="22450"/>
                  </a:lnTo>
                  <a:lnTo>
                    <a:pt x="134823" y="14475"/>
                  </a:lnTo>
                  <a:lnTo>
                    <a:pt x="120753" y="2493"/>
                  </a:lnTo>
                  <a:lnTo>
                    <a:pt x="112087" y="0"/>
                  </a:lnTo>
                  <a:lnTo>
                    <a:pt x="93100" y="350"/>
                  </a:lnTo>
                  <a:lnTo>
                    <a:pt x="76083" y="7524"/>
                  </a:lnTo>
                  <a:lnTo>
                    <a:pt x="40505" y="36783"/>
                  </a:lnTo>
                  <a:lnTo>
                    <a:pt x="21230" y="71731"/>
                  </a:lnTo>
                  <a:lnTo>
                    <a:pt x="5407" y="119396"/>
                  </a:lnTo>
                  <a:lnTo>
                    <a:pt x="2772" y="163669"/>
                  </a:lnTo>
                  <a:lnTo>
                    <a:pt x="10050" y="200054"/>
                  </a:lnTo>
                  <a:lnTo>
                    <a:pt x="20454" y="222234"/>
                  </a:lnTo>
                  <a:lnTo>
                    <a:pt x="45055" y="248862"/>
                  </a:lnTo>
                  <a:lnTo>
                    <a:pt x="54603" y="253153"/>
                  </a:lnTo>
                  <a:lnTo>
                    <a:pt x="74571" y="254802"/>
                  </a:lnTo>
                  <a:lnTo>
                    <a:pt x="126342" y="233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32124" y="3684974"/>
              <a:ext cx="126343" cy="242074"/>
            </a:xfrm>
            <a:custGeom>
              <a:avLst/>
              <a:gdLst/>
              <a:ahLst/>
              <a:cxnLst/>
              <a:rect l="0" t="0" r="0" b="0"/>
              <a:pathLst>
                <a:path w="126343" h="242074">
                  <a:moveTo>
                    <a:pt x="0" y="94756"/>
                  </a:moveTo>
                  <a:lnTo>
                    <a:pt x="14654" y="149897"/>
                  </a:lnTo>
                  <a:lnTo>
                    <a:pt x="28198" y="212926"/>
                  </a:lnTo>
                  <a:lnTo>
                    <a:pt x="35149" y="238523"/>
                  </a:lnTo>
                  <a:lnTo>
                    <a:pt x="37471" y="242073"/>
                  </a:lnTo>
                  <a:lnTo>
                    <a:pt x="39018" y="239761"/>
                  </a:lnTo>
                  <a:lnTo>
                    <a:pt x="40050" y="233540"/>
                  </a:lnTo>
                  <a:lnTo>
                    <a:pt x="30389" y="188378"/>
                  </a:lnTo>
                  <a:lnTo>
                    <a:pt x="23822" y="154472"/>
                  </a:lnTo>
                  <a:lnTo>
                    <a:pt x="21603" y="101092"/>
                  </a:lnTo>
                  <a:lnTo>
                    <a:pt x="26808" y="65048"/>
                  </a:lnTo>
                  <a:lnTo>
                    <a:pt x="41348" y="37731"/>
                  </a:lnTo>
                  <a:lnTo>
                    <a:pt x="60475" y="14819"/>
                  </a:lnTo>
                  <a:lnTo>
                    <a:pt x="68392" y="110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11108" y="3737616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29309" y="47439"/>
                  </a:lnTo>
                  <a:lnTo>
                    <a:pt x="55226" y="74535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58466" y="3653388"/>
              <a:ext cx="210571" cy="515898"/>
            </a:xfrm>
            <a:custGeom>
              <a:avLst/>
              <a:gdLst/>
              <a:ahLst/>
              <a:cxnLst/>
              <a:rect l="0" t="0" r="0" b="0"/>
              <a:pathLst>
                <a:path w="210571" h="515898">
                  <a:moveTo>
                    <a:pt x="210570" y="0"/>
                  </a:moveTo>
                  <a:lnTo>
                    <a:pt x="181261" y="34898"/>
                  </a:lnTo>
                  <a:lnTo>
                    <a:pt x="154175" y="91165"/>
                  </a:lnTo>
                  <a:lnTo>
                    <a:pt x="126294" y="152365"/>
                  </a:lnTo>
                  <a:lnTo>
                    <a:pt x="99646" y="209838"/>
                  </a:lnTo>
                  <a:lnTo>
                    <a:pt x="75311" y="268705"/>
                  </a:lnTo>
                  <a:lnTo>
                    <a:pt x="53317" y="328840"/>
                  </a:lnTo>
                  <a:lnTo>
                    <a:pt x="35184" y="389662"/>
                  </a:lnTo>
                  <a:lnTo>
                    <a:pt x="17559" y="451122"/>
                  </a:lnTo>
                  <a:lnTo>
                    <a:pt x="3121" y="50413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229975" y="3431304"/>
            <a:ext cx="2402772" cy="517000"/>
            <a:chOff x="3229975" y="3431304"/>
            <a:chExt cx="2402772" cy="517000"/>
          </a:xfrm>
        </p:grpSpPr>
        <p:sp>
          <p:nvSpPr>
            <p:cNvPr id="138" name="Freeform 137"/>
            <p:cNvSpPr/>
            <p:nvPr/>
          </p:nvSpPr>
          <p:spPr>
            <a:xfrm>
              <a:off x="3229975" y="3540696"/>
              <a:ext cx="237090" cy="321934"/>
            </a:xfrm>
            <a:custGeom>
              <a:avLst/>
              <a:gdLst/>
              <a:ahLst/>
              <a:cxnLst/>
              <a:rect l="0" t="0" r="0" b="0"/>
              <a:pathLst>
                <a:path w="237090" h="321934">
                  <a:moveTo>
                    <a:pt x="170729" y="17936"/>
                  </a:moveTo>
                  <a:lnTo>
                    <a:pt x="159551" y="6758"/>
                  </a:lnTo>
                  <a:lnTo>
                    <a:pt x="141585" y="1269"/>
                  </a:lnTo>
                  <a:lnTo>
                    <a:pt x="119172" y="0"/>
                  </a:lnTo>
                  <a:lnTo>
                    <a:pt x="65587" y="11790"/>
                  </a:lnTo>
                  <a:lnTo>
                    <a:pt x="33901" y="27293"/>
                  </a:lnTo>
                  <a:lnTo>
                    <a:pt x="19060" y="46271"/>
                  </a:lnTo>
                  <a:lnTo>
                    <a:pt x="0" y="90993"/>
                  </a:lnTo>
                  <a:lnTo>
                    <a:pt x="758" y="99396"/>
                  </a:lnTo>
                  <a:lnTo>
                    <a:pt x="4772" y="106168"/>
                  </a:lnTo>
                  <a:lnTo>
                    <a:pt x="18592" y="116811"/>
                  </a:lnTo>
                  <a:lnTo>
                    <a:pt x="71796" y="136877"/>
                  </a:lnTo>
                  <a:lnTo>
                    <a:pt x="132903" y="152391"/>
                  </a:lnTo>
                  <a:lnTo>
                    <a:pt x="185008" y="176773"/>
                  </a:lnTo>
                  <a:lnTo>
                    <a:pt x="218523" y="204119"/>
                  </a:lnTo>
                  <a:lnTo>
                    <a:pt x="234934" y="230639"/>
                  </a:lnTo>
                  <a:lnTo>
                    <a:pt x="237089" y="253630"/>
                  </a:lnTo>
                  <a:lnTo>
                    <a:pt x="232978" y="277107"/>
                  </a:lnTo>
                  <a:lnTo>
                    <a:pt x="223352" y="295340"/>
                  </a:lnTo>
                  <a:lnTo>
                    <a:pt x="205035" y="308122"/>
                  </a:lnTo>
                  <a:lnTo>
                    <a:pt x="181297" y="316534"/>
                  </a:lnTo>
                  <a:lnTo>
                    <a:pt x="124810" y="321933"/>
                  </a:lnTo>
                  <a:lnTo>
                    <a:pt x="68852" y="317411"/>
                  </a:lnTo>
                  <a:lnTo>
                    <a:pt x="23330" y="312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05989" y="3727901"/>
              <a:ext cx="284271" cy="178172"/>
            </a:xfrm>
            <a:custGeom>
              <a:avLst/>
              <a:gdLst/>
              <a:ahLst/>
              <a:cxnLst/>
              <a:rect l="0" t="0" r="0" b="0"/>
              <a:pathLst>
                <a:path w="284271" h="178172">
                  <a:moveTo>
                    <a:pt x="0" y="20244"/>
                  </a:moveTo>
                  <a:lnTo>
                    <a:pt x="8334" y="74389"/>
                  </a:lnTo>
                  <a:lnTo>
                    <a:pt x="10095" y="129335"/>
                  </a:lnTo>
                  <a:lnTo>
                    <a:pt x="15989" y="165651"/>
                  </a:lnTo>
                  <a:lnTo>
                    <a:pt x="15339" y="169824"/>
                  </a:lnTo>
                  <a:lnTo>
                    <a:pt x="12566" y="169097"/>
                  </a:lnTo>
                  <a:lnTo>
                    <a:pt x="8377" y="165103"/>
                  </a:lnTo>
                  <a:lnTo>
                    <a:pt x="3723" y="148186"/>
                  </a:lnTo>
                  <a:lnTo>
                    <a:pt x="1660" y="85749"/>
                  </a:lnTo>
                  <a:lnTo>
                    <a:pt x="9721" y="45632"/>
                  </a:lnTo>
                  <a:lnTo>
                    <a:pt x="20308" y="22168"/>
                  </a:lnTo>
                  <a:lnTo>
                    <a:pt x="35932" y="6281"/>
                  </a:lnTo>
                  <a:lnTo>
                    <a:pt x="45012" y="407"/>
                  </a:lnTo>
                  <a:lnTo>
                    <a:pt x="54575" y="0"/>
                  </a:lnTo>
                  <a:lnTo>
                    <a:pt x="74558" y="8907"/>
                  </a:lnTo>
                  <a:lnTo>
                    <a:pt x="107578" y="35985"/>
                  </a:lnTo>
                  <a:lnTo>
                    <a:pt x="133511" y="73916"/>
                  </a:lnTo>
                  <a:lnTo>
                    <a:pt x="151636" y="118645"/>
                  </a:lnTo>
                  <a:lnTo>
                    <a:pt x="147750" y="59798"/>
                  </a:lnTo>
                  <a:lnTo>
                    <a:pt x="149895" y="35484"/>
                  </a:lnTo>
                  <a:lnTo>
                    <a:pt x="158647" y="16878"/>
                  </a:lnTo>
                  <a:lnTo>
                    <a:pt x="166596" y="10981"/>
                  </a:lnTo>
                  <a:lnTo>
                    <a:pt x="187906" y="4429"/>
                  </a:lnTo>
                  <a:lnTo>
                    <a:pt x="209856" y="7756"/>
                  </a:lnTo>
                  <a:lnTo>
                    <a:pt x="220623" y="11918"/>
                  </a:lnTo>
                  <a:lnTo>
                    <a:pt x="235705" y="25902"/>
                  </a:lnTo>
                  <a:lnTo>
                    <a:pt x="270980" y="83912"/>
                  </a:lnTo>
                  <a:lnTo>
                    <a:pt x="278363" y="105863"/>
                  </a:lnTo>
                  <a:lnTo>
                    <a:pt x="283103" y="151843"/>
                  </a:lnTo>
                  <a:lnTo>
                    <a:pt x="284270" y="178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56264" y="3747032"/>
              <a:ext cx="186680" cy="158656"/>
            </a:xfrm>
            <a:custGeom>
              <a:avLst/>
              <a:gdLst/>
              <a:ahLst/>
              <a:cxnLst/>
              <a:rect l="0" t="0" r="0" b="0"/>
              <a:pathLst>
                <a:path w="186680" h="158656">
                  <a:moveTo>
                    <a:pt x="70865" y="116926"/>
                  </a:moveTo>
                  <a:lnTo>
                    <a:pt x="93720" y="54646"/>
                  </a:lnTo>
                  <a:lnTo>
                    <a:pt x="93501" y="28025"/>
                  </a:lnTo>
                  <a:lnTo>
                    <a:pt x="89465" y="17884"/>
                  </a:lnTo>
                  <a:lnTo>
                    <a:pt x="75622" y="3497"/>
                  </a:lnTo>
                  <a:lnTo>
                    <a:pt x="67018" y="363"/>
                  </a:lnTo>
                  <a:lnTo>
                    <a:pt x="48098" y="0"/>
                  </a:lnTo>
                  <a:lnTo>
                    <a:pt x="31111" y="9977"/>
                  </a:lnTo>
                  <a:lnTo>
                    <a:pt x="16932" y="26109"/>
                  </a:lnTo>
                  <a:lnTo>
                    <a:pt x="6730" y="44978"/>
                  </a:lnTo>
                  <a:lnTo>
                    <a:pt x="0" y="80920"/>
                  </a:lnTo>
                  <a:lnTo>
                    <a:pt x="3594" y="121205"/>
                  </a:lnTo>
                  <a:lnTo>
                    <a:pt x="12111" y="142615"/>
                  </a:lnTo>
                  <a:lnTo>
                    <a:pt x="17658" y="151599"/>
                  </a:lnTo>
                  <a:lnTo>
                    <a:pt x="24865" y="156419"/>
                  </a:lnTo>
                  <a:lnTo>
                    <a:pt x="42232" y="158655"/>
                  </a:lnTo>
                  <a:lnTo>
                    <a:pt x="50606" y="155274"/>
                  </a:lnTo>
                  <a:lnTo>
                    <a:pt x="66151" y="142158"/>
                  </a:lnTo>
                  <a:lnTo>
                    <a:pt x="82466" y="115044"/>
                  </a:lnTo>
                  <a:lnTo>
                    <a:pt x="89120" y="79194"/>
                  </a:lnTo>
                  <a:lnTo>
                    <a:pt x="92394" y="74224"/>
                  </a:lnTo>
                  <a:lnTo>
                    <a:pt x="96916" y="74420"/>
                  </a:lnTo>
                  <a:lnTo>
                    <a:pt x="146936" y="114010"/>
                  </a:lnTo>
                  <a:lnTo>
                    <a:pt x="155505" y="117322"/>
                  </a:lnTo>
                  <a:lnTo>
                    <a:pt x="186679" y="116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06114" y="3516518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0" y="288675"/>
                  </a:lnTo>
                  <a:lnTo>
                    <a:pt x="0" y="3497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211399" y="3474404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4572"/>
                  </a:lnTo>
                  <a:lnTo>
                    <a:pt x="0" y="208844"/>
                  </a:lnTo>
                  <a:lnTo>
                    <a:pt x="0" y="251916"/>
                  </a:lnTo>
                  <a:lnTo>
                    <a:pt x="0" y="294457"/>
                  </a:lnTo>
                  <a:lnTo>
                    <a:pt x="0" y="351628"/>
                  </a:lnTo>
                  <a:lnTo>
                    <a:pt x="0" y="39508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69367" y="3737616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00953" y="3558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663381" y="3600746"/>
              <a:ext cx="193525" cy="265676"/>
            </a:xfrm>
            <a:custGeom>
              <a:avLst/>
              <a:gdLst/>
              <a:ahLst/>
              <a:cxnLst/>
              <a:rect l="0" t="0" r="0" b="0"/>
              <a:pathLst>
                <a:path w="193525" h="265676">
                  <a:moveTo>
                    <a:pt x="137613" y="0"/>
                  </a:moveTo>
                  <a:lnTo>
                    <a:pt x="94922" y="3119"/>
                  </a:lnTo>
                  <a:lnTo>
                    <a:pt x="42781" y="19128"/>
                  </a:lnTo>
                  <a:lnTo>
                    <a:pt x="21766" y="30338"/>
                  </a:lnTo>
                  <a:lnTo>
                    <a:pt x="6967" y="46239"/>
                  </a:lnTo>
                  <a:lnTo>
                    <a:pt x="1383" y="55392"/>
                  </a:lnTo>
                  <a:lnTo>
                    <a:pt x="0" y="63834"/>
                  </a:lnTo>
                  <a:lnTo>
                    <a:pt x="1417" y="71802"/>
                  </a:lnTo>
                  <a:lnTo>
                    <a:pt x="4702" y="79453"/>
                  </a:lnTo>
                  <a:lnTo>
                    <a:pt x="17711" y="91074"/>
                  </a:lnTo>
                  <a:lnTo>
                    <a:pt x="54658" y="108067"/>
                  </a:lnTo>
                  <a:lnTo>
                    <a:pt x="114529" y="117913"/>
                  </a:lnTo>
                  <a:lnTo>
                    <a:pt x="135542" y="124935"/>
                  </a:lnTo>
                  <a:lnTo>
                    <a:pt x="152681" y="135855"/>
                  </a:lnTo>
                  <a:lnTo>
                    <a:pt x="175483" y="160746"/>
                  </a:lnTo>
                  <a:lnTo>
                    <a:pt x="191468" y="195937"/>
                  </a:lnTo>
                  <a:lnTo>
                    <a:pt x="193524" y="219274"/>
                  </a:lnTo>
                  <a:lnTo>
                    <a:pt x="192435" y="230411"/>
                  </a:lnTo>
                  <a:lnTo>
                    <a:pt x="188199" y="239005"/>
                  </a:lnTo>
                  <a:lnTo>
                    <a:pt x="174134" y="251673"/>
                  </a:lnTo>
                  <a:lnTo>
                    <a:pt x="146485" y="265383"/>
                  </a:lnTo>
                  <a:lnTo>
                    <a:pt x="104887" y="265675"/>
                  </a:lnTo>
                  <a:lnTo>
                    <a:pt x="50344" y="255293"/>
                  </a:lnTo>
                  <a:lnTo>
                    <a:pt x="2180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932276" y="3474404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5589" y="0"/>
                  </a:moveTo>
                  <a:lnTo>
                    <a:pt x="0" y="62092"/>
                  </a:lnTo>
                  <a:lnTo>
                    <a:pt x="2113" y="111205"/>
                  </a:lnTo>
                  <a:lnTo>
                    <a:pt x="4559" y="159031"/>
                  </a:lnTo>
                  <a:lnTo>
                    <a:pt x="5284" y="219606"/>
                  </a:lnTo>
                  <a:lnTo>
                    <a:pt x="5454" y="262549"/>
                  </a:lnTo>
                  <a:lnTo>
                    <a:pt x="5549" y="319948"/>
                  </a:lnTo>
                  <a:lnTo>
                    <a:pt x="5577" y="369710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004727" y="3684696"/>
              <a:ext cx="217408" cy="214112"/>
            </a:xfrm>
            <a:custGeom>
              <a:avLst/>
              <a:gdLst/>
              <a:ahLst/>
              <a:cxnLst/>
              <a:rect l="0" t="0" r="0" b="0"/>
              <a:pathLst>
                <a:path w="217408" h="214112">
                  <a:moveTo>
                    <a:pt x="122651" y="52920"/>
                  </a:moveTo>
                  <a:lnTo>
                    <a:pt x="113076" y="21638"/>
                  </a:lnTo>
                  <a:lnTo>
                    <a:pt x="102408" y="5482"/>
                  </a:lnTo>
                  <a:lnTo>
                    <a:pt x="93948" y="1408"/>
                  </a:lnTo>
                  <a:lnTo>
                    <a:pt x="72069" y="0"/>
                  </a:lnTo>
                  <a:lnTo>
                    <a:pt x="39034" y="11374"/>
                  </a:lnTo>
                  <a:lnTo>
                    <a:pt x="23876" y="26266"/>
                  </a:lnTo>
                  <a:lnTo>
                    <a:pt x="8766" y="57501"/>
                  </a:lnTo>
                  <a:lnTo>
                    <a:pt x="0" y="96392"/>
                  </a:lnTo>
                  <a:lnTo>
                    <a:pt x="2627" y="157043"/>
                  </a:lnTo>
                  <a:lnTo>
                    <a:pt x="16768" y="196855"/>
                  </a:lnTo>
                  <a:lnTo>
                    <a:pt x="25157" y="205029"/>
                  </a:lnTo>
                  <a:lnTo>
                    <a:pt x="46955" y="214111"/>
                  </a:lnTo>
                  <a:lnTo>
                    <a:pt x="56979" y="213023"/>
                  </a:lnTo>
                  <a:lnTo>
                    <a:pt x="74356" y="202456"/>
                  </a:lnTo>
                  <a:lnTo>
                    <a:pt x="97293" y="176776"/>
                  </a:lnTo>
                  <a:lnTo>
                    <a:pt x="113318" y="141351"/>
                  </a:lnTo>
                  <a:lnTo>
                    <a:pt x="119886" y="101219"/>
                  </a:lnTo>
                  <a:lnTo>
                    <a:pt x="121977" y="97987"/>
                  </a:lnTo>
                  <a:lnTo>
                    <a:pt x="124542" y="101682"/>
                  </a:lnTo>
                  <a:lnTo>
                    <a:pt x="143874" y="158789"/>
                  </a:lnTo>
                  <a:lnTo>
                    <a:pt x="147328" y="169123"/>
                  </a:lnTo>
                  <a:lnTo>
                    <a:pt x="154310" y="176012"/>
                  </a:lnTo>
                  <a:lnTo>
                    <a:pt x="174546" y="183667"/>
                  </a:lnTo>
                  <a:lnTo>
                    <a:pt x="184154" y="183368"/>
                  </a:lnTo>
                  <a:lnTo>
                    <a:pt x="217407" y="168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25912" y="3710975"/>
              <a:ext cx="143622" cy="186751"/>
            </a:xfrm>
            <a:custGeom>
              <a:avLst/>
              <a:gdLst/>
              <a:ahLst/>
              <a:cxnLst/>
              <a:rect l="0" t="0" r="0" b="0"/>
              <a:pathLst>
                <a:path w="143622" h="186751">
                  <a:moveTo>
                    <a:pt x="6751" y="37170"/>
                  </a:moveTo>
                  <a:lnTo>
                    <a:pt x="9871" y="91315"/>
                  </a:lnTo>
                  <a:lnTo>
                    <a:pt x="15816" y="146261"/>
                  </a:lnTo>
                  <a:lnTo>
                    <a:pt x="22435" y="182577"/>
                  </a:lnTo>
                  <a:lnTo>
                    <a:pt x="21886" y="186750"/>
                  </a:lnTo>
                  <a:lnTo>
                    <a:pt x="19181" y="186023"/>
                  </a:lnTo>
                  <a:lnTo>
                    <a:pt x="15038" y="182029"/>
                  </a:lnTo>
                  <a:lnTo>
                    <a:pt x="10434" y="165112"/>
                  </a:lnTo>
                  <a:lnTo>
                    <a:pt x="0" y="102675"/>
                  </a:lnTo>
                  <a:lnTo>
                    <a:pt x="88" y="50586"/>
                  </a:lnTo>
                  <a:lnTo>
                    <a:pt x="6129" y="29094"/>
                  </a:lnTo>
                  <a:lnTo>
                    <a:pt x="16613" y="11744"/>
                  </a:lnTo>
                  <a:lnTo>
                    <a:pt x="25024" y="6181"/>
                  </a:lnTo>
                  <a:lnTo>
                    <a:pt x="46848" y="0"/>
                  </a:lnTo>
                  <a:lnTo>
                    <a:pt x="69026" y="3492"/>
                  </a:lnTo>
                  <a:lnTo>
                    <a:pt x="89411" y="14013"/>
                  </a:lnTo>
                  <a:lnTo>
                    <a:pt x="106270" y="30387"/>
                  </a:lnTo>
                  <a:lnTo>
                    <a:pt x="127751" y="69495"/>
                  </a:lnTo>
                  <a:lnTo>
                    <a:pt x="138399" y="101730"/>
                  </a:lnTo>
                  <a:lnTo>
                    <a:pt x="142590" y="147711"/>
                  </a:lnTo>
                  <a:lnTo>
                    <a:pt x="143621" y="174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456094" y="3431304"/>
              <a:ext cx="176653" cy="517000"/>
            </a:xfrm>
            <a:custGeom>
              <a:avLst/>
              <a:gdLst/>
              <a:ahLst/>
              <a:cxnLst/>
              <a:rect l="0" t="0" r="0" b="0"/>
              <a:pathLst>
                <a:path w="176653" h="517000">
                  <a:moveTo>
                    <a:pt x="113481" y="401069"/>
                  </a:moveTo>
                  <a:lnTo>
                    <a:pt x="110361" y="358377"/>
                  </a:lnTo>
                  <a:lnTo>
                    <a:pt x="98909" y="327198"/>
                  </a:lnTo>
                  <a:lnTo>
                    <a:pt x="93238" y="316726"/>
                  </a:lnTo>
                  <a:lnTo>
                    <a:pt x="84777" y="310916"/>
                  </a:lnTo>
                  <a:lnTo>
                    <a:pt x="62899" y="307578"/>
                  </a:lnTo>
                  <a:lnTo>
                    <a:pt x="43817" y="313114"/>
                  </a:lnTo>
                  <a:lnTo>
                    <a:pt x="35453" y="317865"/>
                  </a:lnTo>
                  <a:lnTo>
                    <a:pt x="23040" y="332504"/>
                  </a:lnTo>
                  <a:lnTo>
                    <a:pt x="5539" y="376087"/>
                  </a:lnTo>
                  <a:lnTo>
                    <a:pt x="0" y="416023"/>
                  </a:lnTo>
                  <a:lnTo>
                    <a:pt x="6534" y="463034"/>
                  </a:lnTo>
                  <a:lnTo>
                    <a:pt x="16932" y="494298"/>
                  </a:lnTo>
                  <a:lnTo>
                    <a:pt x="28066" y="511134"/>
                  </a:lnTo>
                  <a:lnTo>
                    <a:pt x="36650" y="515390"/>
                  </a:lnTo>
                  <a:lnTo>
                    <a:pt x="58667" y="516999"/>
                  </a:lnTo>
                  <a:lnTo>
                    <a:pt x="68750" y="513450"/>
                  </a:lnTo>
                  <a:lnTo>
                    <a:pt x="86191" y="500149"/>
                  </a:lnTo>
                  <a:lnTo>
                    <a:pt x="121724" y="437049"/>
                  </a:lnTo>
                  <a:lnTo>
                    <a:pt x="136330" y="380014"/>
                  </a:lnTo>
                  <a:lnTo>
                    <a:pt x="144303" y="334779"/>
                  </a:lnTo>
                  <a:lnTo>
                    <a:pt x="152249" y="272633"/>
                  </a:lnTo>
                  <a:lnTo>
                    <a:pt x="154603" y="215225"/>
                  </a:lnTo>
                  <a:lnTo>
                    <a:pt x="155154" y="171073"/>
                  </a:lnTo>
                  <a:lnTo>
                    <a:pt x="154294" y="110263"/>
                  </a:lnTo>
                  <a:lnTo>
                    <a:pt x="144116" y="53377"/>
                  </a:lnTo>
                  <a:lnTo>
                    <a:pt x="130841" y="3016"/>
                  </a:lnTo>
                  <a:lnTo>
                    <a:pt x="128563" y="0"/>
                  </a:lnTo>
                  <a:lnTo>
                    <a:pt x="127045" y="2668"/>
                  </a:lnTo>
                  <a:lnTo>
                    <a:pt x="124409" y="54283"/>
                  </a:lnTo>
                  <a:lnTo>
                    <a:pt x="124128" y="101525"/>
                  </a:lnTo>
                  <a:lnTo>
                    <a:pt x="124044" y="151398"/>
                  </a:lnTo>
                  <a:lnTo>
                    <a:pt x="124020" y="198670"/>
                  </a:lnTo>
                  <a:lnTo>
                    <a:pt x="125182" y="257261"/>
                  </a:lnTo>
                  <a:lnTo>
                    <a:pt x="129600" y="302449"/>
                  </a:lnTo>
                  <a:lnTo>
                    <a:pt x="138664" y="362749"/>
                  </a:lnTo>
                  <a:lnTo>
                    <a:pt x="152207" y="419886"/>
                  </a:lnTo>
                  <a:lnTo>
                    <a:pt x="166147" y="465660"/>
                  </a:lnTo>
                  <a:lnTo>
                    <a:pt x="176652" y="485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8692185" y="326383"/>
            <a:ext cx="919384" cy="705410"/>
            <a:chOff x="8692185" y="326383"/>
            <a:chExt cx="919384" cy="705410"/>
          </a:xfrm>
        </p:grpSpPr>
        <p:sp>
          <p:nvSpPr>
            <p:cNvPr id="151" name="Freeform 150"/>
            <p:cNvSpPr/>
            <p:nvPr/>
          </p:nvSpPr>
          <p:spPr>
            <a:xfrm>
              <a:off x="8692185" y="326383"/>
              <a:ext cx="193868" cy="652768"/>
            </a:xfrm>
            <a:custGeom>
              <a:avLst/>
              <a:gdLst/>
              <a:ahLst/>
              <a:cxnLst/>
              <a:rect l="0" t="0" r="0" b="0"/>
              <a:pathLst>
                <a:path w="193868" h="652768">
                  <a:moveTo>
                    <a:pt x="193867" y="0"/>
                  </a:moveTo>
                  <a:lnTo>
                    <a:pt x="169820" y="9575"/>
                  </a:lnTo>
                  <a:lnTo>
                    <a:pt x="111864" y="56117"/>
                  </a:lnTo>
                  <a:lnTo>
                    <a:pt x="89241" y="91497"/>
                  </a:lnTo>
                  <a:lnTo>
                    <a:pt x="60636" y="150264"/>
                  </a:lnTo>
                  <a:lnTo>
                    <a:pt x="39691" y="200867"/>
                  </a:lnTo>
                  <a:lnTo>
                    <a:pt x="22103" y="247989"/>
                  </a:lnTo>
                  <a:lnTo>
                    <a:pt x="8962" y="298996"/>
                  </a:lnTo>
                  <a:lnTo>
                    <a:pt x="0" y="351154"/>
                  </a:lnTo>
                  <a:lnTo>
                    <a:pt x="3713" y="403653"/>
                  </a:lnTo>
                  <a:lnTo>
                    <a:pt x="12223" y="453913"/>
                  </a:lnTo>
                  <a:lnTo>
                    <a:pt x="28698" y="509762"/>
                  </a:lnTo>
                  <a:lnTo>
                    <a:pt x="42080" y="540076"/>
                  </a:lnTo>
                  <a:lnTo>
                    <a:pt x="89390" y="599149"/>
                  </a:lnTo>
                  <a:lnTo>
                    <a:pt x="143425" y="638066"/>
                  </a:lnTo>
                  <a:lnTo>
                    <a:pt x="162281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12048" y="484310"/>
              <a:ext cx="195103" cy="442140"/>
            </a:xfrm>
            <a:custGeom>
              <a:avLst/>
              <a:gdLst/>
              <a:ahLst/>
              <a:cxnLst/>
              <a:rect l="0" t="0" r="0" b="0"/>
              <a:pathLst>
                <a:path w="195103" h="442140">
                  <a:moveTo>
                    <a:pt x="5589" y="168456"/>
                  </a:moveTo>
                  <a:lnTo>
                    <a:pt x="0" y="185224"/>
                  </a:lnTo>
                  <a:lnTo>
                    <a:pt x="4442" y="233076"/>
                  </a:lnTo>
                  <a:lnTo>
                    <a:pt x="13308" y="286649"/>
                  </a:lnTo>
                  <a:lnTo>
                    <a:pt x="23344" y="337747"/>
                  </a:lnTo>
                  <a:lnTo>
                    <a:pt x="37215" y="390760"/>
                  </a:lnTo>
                  <a:lnTo>
                    <a:pt x="51221" y="440356"/>
                  </a:lnTo>
                  <a:lnTo>
                    <a:pt x="53558" y="442139"/>
                  </a:lnTo>
                  <a:lnTo>
                    <a:pt x="56154" y="428524"/>
                  </a:lnTo>
                  <a:lnTo>
                    <a:pt x="46505" y="372373"/>
                  </a:lnTo>
                  <a:lnTo>
                    <a:pt x="33429" y="318701"/>
                  </a:lnTo>
                  <a:lnTo>
                    <a:pt x="19581" y="270794"/>
                  </a:lnTo>
                  <a:lnTo>
                    <a:pt x="10255" y="218276"/>
                  </a:lnTo>
                  <a:lnTo>
                    <a:pt x="6971" y="166320"/>
                  </a:lnTo>
                  <a:lnTo>
                    <a:pt x="8982" y="109369"/>
                  </a:lnTo>
                  <a:lnTo>
                    <a:pt x="20243" y="74910"/>
                  </a:lnTo>
                  <a:lnTo>
                    <a:pt x="33159" y="54351"/>
                  </a:lnTo>
                  <a:lnTo>
                    <a:pt x="50597" y="37414"/>
                  </a:lnTo>
                  <a:lnTo>
                    <a:pt x="85736" y="20315"/>
                  </a:lnTo>
                  <a:lnTo>
                    <a:pt x="139530" y="5226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938694" y="684352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04053" y="28681"/>
                  </a:lnTo>
                  <a:lnTo>
                    <a:pt x="52480" y="546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231889" y="562266"/>
              <a:ext cx="229451" cy="371975"/>
            </a:xfrm>
            <a:custGeom>
              <a:avLst/>
              <a:gdLst/>
              <a:ahLst/>
              <a:cxnLst/>
              <a:rect l="0" t="0" r="0" b="0"/>
              <a:pathLst>
                <a:path w="229451" h="371975">
                  <a:moveTo>
                    <a:pt x="12132" y="90500"/>
                  </a:moveTo>
                  <a:lnTo>
                    <a:pt x="953" y="79322"/>
                  </a:lnTo>
                  <a:lnTo>
                    <a:pt x="0" y="72520"/>
                  </a:lnTo>
                  <a:lnTo>
                    <a:pt x="5180" y="55603"/>
                  </a:lnTo>
                  <a:lnTo>
                    <a:pt x="34122" y="17289"/>
                  </a:lnTo>
                  <a:lnTo>
                    <a:pt x="40829" y="10107"/>
                  </a:lnTo>
                  <a:lnTo>
                    <a:pt x="60761" y="2128"/>
                  </a:lnTo>
                  <a:lnTo>
                    <a:pt x="72627" y="0"/>
                  </a:lnTo>
                  <a:lnTo>
                    <a:pt x="92051" y="3874"/>
                  </a:lnTo>
                  <a:lnTo>
                    <a:pt x="100507" y="8183"/>
                  </a:lnTo>
                  <a:lnTo>
                    <a:pt x="113021" y="22330"/>
                  </a:lnTo>
                  <a:lnTo>
                    <a:pt x="121312" y="41485"/>
                  </a:lnTo>
                  <a:lnTo>
                    <a:pt x="124998" y="65596"/>
                  </a:lnTo>
                  <a:lnTo>
                    <a:pt x="120396" y="88790"/>
                  </a:lnTo>
                  <a:lnTo>
                    <a:pt x="104651" y="118460"/>
                  </a:lnTo>
                  <a:lnTo>
                    <a:pt x="90686" y="133342"/>
                  </a:lnTo>
                  <a:lnTo>
                    <a:pt x="72781" y="143856"/>
                  </a:lnTo>
                  <a:lnTo>
                    <a:pt x="68942" y="144788"/>
                  </a:lnTo>
                  <a:lnTo>
                    <a:pt x="68723" y="143070"/>
                  </a:lnTo>
                  <a:lnTo>
                    <a:pt x="70916" y="139585"/>
                  </a:lnTo>
                  <a:lnTo>
                    <a:pt x="85832" y="135712"/>
                  </a:lnTo>
                  <a:lnTo>
                    <a:pt x="106889" y="135161"/>
                  </a:lnTo>
                  <a:lnTo>
                    <a:pt x="138473" y="142598"/>
                  </a:lnTo>
                  <a:lnTo>
                    <a:pt x="177468" y="165479"/>
                  </a:lnTo>
                  <a:lnTo>
                    <a:pt x="192069" y="179976"/>
                  </a:lnTo>
                  <a:lnTo>
                    <a:pt x="224726" y="232294"/>
                  </a:lnTo>
                  <a:lnTo>
                    <a:pt x="229450" y="255685"/>
                  </a:lnTo>
                  <a:lnTo>
                    <a:pt x="226521" y="295162"/>
                  </a:lnTo>
                  <a:lnTo>
                    <a:pt x="215041" y="316382"/>
                  </a:lnTo>
                  <a:lnTo>
                    <a:pt x="176286" y="355296"/>
                  </a:lnTo>
                  <a:lnTo>
                    <a:pt x="157618" y="365335"/>
                  </a:lnTo>
                  <a:lnTo>
                    <a:pt x="121789" y="371974"/>
                  </a:lnTo>
                  <a:lnTo>
                    <a:pt x="81537" y="368352"/>
                  </a:lnTo>
                  <a:lnTo>
                    <a:pt x="29720" y="348116"/>
                  </a:lnTo>
                  <a:lnTo>
                    <a:pt x="12132" y="3431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391419" y="421139"/>
              <a:ext cx="220150" cy="610654"/>
            </a:xfrm>
            <a:custGeom>
              <a:avLst/>
              <a:gdLst/>
              <a:ahLst/>
              <a:cxnLst/>
              <a:rect l="0" t="0" r="0" b="0"/>
              <a:pathLst>
                <a:path w="220150" h="610654">
                  <a:moveTo>
                    <a:pt x="73700" y="0"/>
                  </a:moveTo>
                  <a:lnTo>
                    <a:pt x="79289" y="16768"/>
                  </a:lnTo>
                  <a:lnTo>
                    <a:pt x="127758" y="74248"/>
                  </a:lnTo>
                  <a:lnTo>
                    <a:pt x="167719" y="131628"/>
                  </a:lnTo>
                  <a:lnTo>
                    <a:pt x="180997" y="150918"/>
                  </a:lnTo>
                  <a:lnTo>
                    <a:pt x="202892" y="209416"/>
                  </a:lnTo>
                  <a:lnTo>
                    <a:pt x="216289" y="260862"/>
                  </a:lnTo>
                  <a:lnTo>
                    <a:pt x="220149" y="316084"/>
                  </a:lnTo>
                  <a:lnTo>
                    <a:pt x="217698" y="354918"/>
                  </a:lnTo>
                  <a:lnTo>
                    <a:pt x="200800" y="405070"/>
                  </a:lnTo>
                  <a:lnTo>
                    <a:pt x="173763" y="460037"/>
                  </a:lnTo>
                  <a:lnTo>
                    <a:pt x="131244" y="518795"/>
                  </a:lnTo>
                  <a:lnTo>
                    <a:pt x="72035" y="565801"/>
                  </a:lnTo>
                  <a:lnTo>
                    <a:pt x="10137" y="604174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5675975" y="2347854"/>
            <a:ext cx="624624" cy="600126"/>
            <a:chOff x="5675975" y="2347854"/>
            <a:chExt cx="624624" cy="600126"/>
          </a:xfrm>
        </p:grpSpPr>
        <p:sp>
          <p:nvSpPr>
            <p:cNvPr id="157" name="Freeform 156"/>
            <p:cNvSpPr/>
            <p:nvPr/>
          </p:nvSpPr>
          <p:spPr>
            <a:xfrm>
              <a:off x="5675975" y="2358383"/>
              <a:ext cx="177870" cy="494840"/>
            </a:xfrm>
            <a:custGeom>
              <a:avLst/>
              <a:gdLst/>
              <a:ahLst/>
              <a:cxnLst/>
              <a:rect l="0" t="0" r="0" b="0"/>
              <a:pathLst>
                <a:path w="177870" h="494840">
                  <a:moveTo>
                    <a:pt x="177869" y="0"/>
                  </a:moveTo>
                  <a:lnTo>
                    <a:pt x="153823" y="9575"/>
                  </a:lnTo>
                  <a:lnTo>
                    <a:pt x="132400" y="27534"/>
                  </a:lnTo>
                  <a:lnTo>
                    <a:pt x="88975" y="85967"/>
                  </a:lnTo>
                  <a:lnTo>
                    <a:pt x="45973" y="146010"/>
                  </a:lnTo>
                  <a:lnTo>
                    <a:pt x="23958" y="197644"/>
                  </a:lnTo>
                  <a:lnTo>
                    <a:pt x="4530" y="252904"/>
                  </a:lnTo>
                  <a:lnTo>
                    <a:pt x="0" y="308879"/>
                  </a:lnTo>
                  <a:lnTo>
                    <a:pt x="7511" y="371062"/>
                  </a:lnTo>
                  <a:lnTo>
                    <a:pt x="18078" y="407082"/>
                  </a:lnTo>
                  <a:lnTo>
                    <a:pt x="48697" y="448289"/>
                  </a:lnTo>
                  <a:lnTo>
                    <a:pt x="84633" y="475939"/>
                  </a:lnTo>
                  <a:lnTo>
                    <a:pt x="113979" y="488719"/>
                  </a:lnTo>
                  <a:lnTo>
                    <a:pt x="14628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869943" y="2432082"/>
              <a:ext cx="173415" cy="383883"/>
            </a:xfrm>
            <a:custGeom>
              <a:avLst/>
              <a:gdLst/>
              <a:ahLst/>
              <a:cxnLst/>
              <a:rect l="0" t="0" r="0" b="0"/>
              <a:pathLst>
                <a:path w="173415" h="383883">
                  <a:moveTo>
                    <a:pt x="26015" y="157928"/>
                  </a:moveTo>
                  <a:lnTo>
                    <a:pt x="20426" y="174696"/>
                  </a:lnTo>
                  <a:lnTo>
                    <a:pt x="20801" y="192286"/>
                  </a:lnTo>
                  <a:lnTo>
                    <a:pt x="24985" y="243354"/>
                  </a:lnTo>
                  <a:lnTo>
                    <a:pt x="33047" y="301361"/>
                  </a:lnTo>
                  <a:lnTo>
                    <a:pt x="35853" y="360999"/>
                  </a:lnTo>
                  <a:lnTo>
                    <a:pt x="35067" y="383882"/>
                  </a:lnTo>
                  <a:lnTo>
                    <a:pt x="33219" y="383434"/>
                  </a:lnTo>
                  <a:lnTo>
                    <a:pt x="30818" y="378455"/>
                  </a:lnTo>
                  <a:lnTo>
                    <a:pt x="23528" y="320879"/>
                  </a:lnTo>
                  <a:lnTo>
                    <a:pt x="14750" y="272110"/>
                  </a:lnTo>
                  <a:lnTo>
                    <a:pt x="6893" y="208818"/>
                  </a:lnTo>
                  <a:lnTo>
                    <a:pt x="0" y="148555"/>
                  </a:lnTo>
                  <a:lnTo>
                    <a:pt x="5094" y="126856"/>
                  </a:lnTo>
                  <a:lnTo>
                    <a:pt x="27429" y="87450"/>
                  </a:lnTo>
                  <a:lnTo>
                    <a:pt x="71373" y="42397"/>
                  </a:lnTo>
                  <a:lnTo>
                    <a:pt x="110884" y="19684"/>
                  </a:lnTo>
                  <a:lnTo>
                    <a:pt x="1734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895958" y="2621595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60769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117142" y="2505782"/>
              <a:ext cx="10444" cy="263213"/>
            </a:xfrm>
            <a:custGeom>
              <a:avLst/>
              <a:gdLst/>
              <a:ahLst/>
              <a:cxnLst/>
              <a:rect l="0" t="0" r="0" b="0"/>
              <a:pathLst>
                <a:path w="10444" h="263213">
                  <a:moveTo>
                    <a:pt x="10443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44119"/>
                  </a:lnTo>
                  <a:lnTo>
                    <a:pt x="3051" y="196967"/>
                  </a:lnTo>
                  <a:lnTo>
                    <a:pt x="8253" y="230716"/>
                  </a:lnTo>
                  <a:lnTo>
                    <a:pt x="104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59171" y="2347854"/>
              <a:ext cx="141428" cy="600126"/>
            </a:xfrm>
            <a:custGeom>
              <a:avLst/>
              <a:gdLst/>
              <a:ahLst/>
              <a:cxnLst/>
              <a:rect l="0" t="0" r="0" b="0"/>
              <a:pathLst>
                <a:path w="141428" h="600126">
                  <a:moveTo>
                    <a:pt x="0" y="0"/>
                  </a:moveTo>
                  <a:lnTo>
                    <a:pt x="38373" y="29309"/>
                  </a:lnTo>
                  <a:lnTo>
                    <a:pt x="73669" y="86239"/>
                  </a:lnTo>
                  <a:lnTo>
                    <a:pt x="101770" y="140778"/>
                  </a:lnTo>
                  <a:lnTo>
                    <a:pt x="121445" y="196611"/>
                  </a:lnTo>
                  <a:lnTo>
                    <a:pt x="136596" y="252700"/>
                  </a:lnTo>
                  <a:lnTo>
                    <a:pt x="141427" y="279598"/>
                  </a:lnTo>
                  <a:lnTo>
                    <a:pt x="132112" y="341886"/>
                  </a:lnTo>
                  <a:lnTo>
                    <a:pt x="122463" y="394148"/>
                  </a:lnTo>
                  <a:lnTo>
                    <a:pt x="106605" y="448497"/>
                  </a:lnTo>
                  <a:lnTo>
                    <a:pt x="92678" y="501646"/>
                  </a:lnTo>
                  <a:lnTo>
                    <a:pt x="76322" y="561262"/>
                  </a:lnTo>
                  <a:lnTo>
                    <a:pt x="52642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056020" y="3179606"/>
            <a:ext cx="984328" cy="663296"/>
            <a:chOff x="6056020" y="3179606"/>
            <a:chExt cx="984328" cy="663296"/>
          </a:xfrm>
        </p:grpSpPr>
        <p:sp>
          <p:nvSpPr>
            <p:cNvPr id="163" name="Freeform 162"/>
            <p:cNvSpPr/>
            <p:nvPr/>
          </p:nvSpPr>
          <p:spPr>
            <a:xfrm>
              <a:off x="6056020" y="3242777"/>
              <a:ext cx="166323" cy="579068"/>
            </a:xfrm>
            <a:custGeom>
              <a:avLst/>
              <a:gdLst/>
              <a:ahLst/>
              <a:cxnLst/>
              <a:rect l="0" t="0" r="0" b="0"/>
              <a:pathLst>
                <a:path w="166323" h="579068">
                  <a:moveTo>
                    <a:pt x="166322" y="0"/>
                  </a:moveTo>
                  <a:lnTo>
                    <a:pt x="149554" y="5589"/>
                  </a:lnTo>
                  <a:lnTo>
                    <a:pt x="135083" y="17692"/>
                  </a:lnTo>
                  <a:lnTo>
                    <a:pt x="78598" y="78247"/>
                  </a:lnTo>
                  <a:lnTo>
                    <a:pt x="43491" y="132530"/>
                  </a:lnTo>
                  <a:lnTo>
                    <a:pt x="23819" y="186533"/>
                  </a:lnTo>
                  <a:lnTo>
                    <a:pt x="8668" y="242260"/>
                  </a:lnTo>
                  <a:lnTo>
                    <a:pt x="0" y="303917"/>
                  </a:lnTo>
                  <a:lnTo>
                    <a:pt x="6693" y="356781"/>
                  </a:lnTo>
                  <a:lnTo>
                    <a:pt x="22399" y="407950"/>
                  </a:lnTo>
                  <a:lnTo>
                    <a:pt x="54476" y="464073"/>
                  </a:lnTo>
                  <a:lnTo>
                    <a:pt x="76380" y="500801"/>
                  </a:lnTo>
                  <a:lnTo>
                    <a:pt x="134094" y="557538"/>
                  </a:lnTo>
                  <a:lnTo>
                    <a:pt x="147319" y="569498"/>
                  </a:lnTo>
                  <a:lnTo>
                    <a:pt x="166322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78051" y="3365407"/>
              <a:ext cx="266610" cy="351153"/>
            </a:xfrm>
            <a:custGeom>
              <a:avLst/>
              <a:gdLst/>
              <a:ahLst/>
              <a:cxnLst/>
              <a:rect l="0" t="0" r="0" b="0"/>
              <a:pathLst>
                <a:path w="266610" h="351153">
                  <a:moveTo>
                    <a:pt x="39047" y="330095"/>
                  </a:moveTo>
                  <a:lnTo>
                    <a:pt x="39047" y="271478"/>
                  </a:lnTo>
                  <a:lnTo>
                    <a:pt x="31811" y="217304"/>
                  </a:lnTo>
                  <a:lnTo>
                    <a:pt x="26049" y="161543"/>
                  </a:lnTo>
                  <a:lnTo>
                    <a:pt x="19582" y="105468"/>
                  </a:lnTo>
                  <a:lnTo>
                    <a:pt x="3834" y="49331"/>
                  </a:lnTo>
                  <a:lnTo>
                    <a:pt x="0" y="21257"/>
                  </a:lnTo>
                  <a:lnTo>
                    <a:pt x="3657" y="11900"/>
                  </a:lnTo>
                  <a:lnTo>
                    <a:pt x="10775" y="5661"/>
                  </a:lnTo>
                  <a:lnTo>
                    <a:pt x="20199" y="1502"/>
                  </a:lnTo>
                  <a:lnTo>
                    <a:pt x="40029" y="0"/>
                  </a:lnTo>
                  <a:lnTo>
                    <a:pt x="81355" y="8568"/>
                  </a:lnTo>
                  <a:lnTo>
                    <a:pt x="144349" y="43051"/>
                  </a:lnTo>
                  <a:lnTo>
                    <a:pt x="207504" y="99149"/>
                  </a:lnTo>
                  <a:lnTo>
                    <a:pt x="248693" y="145987"/>
                  </a:lnTo>
                  <a:lnTo>
                    <a:pt x="260904" y="171060"/>
                  </a:lnTo>
                  <a:lnTo>
                    <a:pt x="266609" y="211484"/>
                  </a:lnTo>
                  <a:lnTo>
                    <a:pt x="260241" y="251927"/>
                  </a:lnTo>
                  <a:lnTo>
                    <a:pt x="244057" y="285487"/>
                  </a:lnTo>
                  <a:lnTo>
                    <a:pt x="231158" y="302860"/>
                  </a:lnTo>
                  <a:lnTo>
                    <a:pt x="205153" y="320206"/>
                  </a:lnTo>
                  <a:lnTo>
                    <a:pt x="146218" y="340246"/>
                  </a:lnTo>
                  <a:lnTo>
                    <a:pt x="110186" y="347921"/>
                  </a:lnTo>
                  <a:lnTo>
                    <a:pt x="49576" y="351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39616" y="3338997"/>
              <a:ext cx="196662" cy="349861"/>
            </a:xfrm>
            <a:custGeom>
              <a:avLst/>
              <a:gdLst/>
              <a:ahLst/>
              <a:cxnLst/>
              <a:rect l="0" t="0" r="0" b="0"/>
              <a:pathLst>
                <a:path w="196662" h="349861">
                  <a:moveTo>
                    <a:pt x="140736" y="9065"/>
                  </a:moveTo>
                  <a:lnTo>
                    <a:pt x="98044" y="5945"/>
                  </a:lnTo>
                  <a:lnTo>
                    <a:pt x="50805" y="0"/>
                  </a:lnTo>
                  <a:lnTo>
                    <a:pt x="15824" y="4559"/>
                  </a:lnTo>
                  <a:lnTo>
                    <a:pt x="8328" y="10740"/>
                  </a:lnTo>
                  <a:lnTo>
                    <a:pt x="0" y="30087"/>
                  </a:lnTo>
                  <a:lnTo>
                    <a:pt x="1889" y="80634"/>
                  </a:lnTo>
                  <a:lnTo>
                    <a:pt x="9195" y="144037"/>
                  </a:lnTo>
                  <a:lnTo>
                    <a:pt x="14537" y="187891"/>
                  </a:lnTo>
                  <a:lnTo>
                    <a:pt x="16829" y="187943"/>
                  </a:lnTo>
                  <a:lnTo>
                    <a:pt x="34502" y="168401"/>
                  </a:lnTo>
                  <a:lnTo>
                    <a:pt x="53356" y="161769"/>
                  </a:lnTo>
                  <a:lnTo>
                    <a:pt x="76165" y="159992"/>
                  </a:lnTo>
                  <a:lnTo>
                    <a:pt x="108736" y="166738"/>
                  </a:lnTo>
                  <a:lnTo>
                    <a:pt x="130023" y="177018"/>
                  </a:lnTo>
                  <a:lnTo>
                    <a:pt x="178708" y="225454"/>
                  </a:lnTo>
                  <a:lnTo>
                    <a:pt x="194621" y="252944"/>
                  </a:lnTo>
                  <a:lnTo>
                    <a:pt x="196661" y="276163"/>
                  </a:lnTo>
                  <a:lnTo>
                    <a:pt x="192498" y="299740"/>
                  </a:lnTo>
                  <a:lnTo>
                    <a:pt x="182848" y="318018"/>
                  </a:lnTo>
                  <a:lnTo>
                    <a:pt x="167642" y="330821"/>
                  </a:lnTo>
                  <a:lnTo>
                    <a:pt x="129284" y="348572"/>
                  </a:lnTo>
                  <a:lnTo>
                    <a:pt x="108740" y="349860"/>
                  </a:lnTo>
                  <a:lnTo>
                    <a:pt x="57624" y="338083"/>
                  </a:lnTo>
                  <a:lnTo>
                    <a:pt x="24922" y="324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22466" y="3179606"/>
              <a:ext cx="217882" cy="663296"/>
            </a:xfrm>
            <a:custGeom>
              <a:avLst/>
              <a:gdLst/>
              <a:ahLst/>
              <a:cxnLst/>
              <a:rect l="0" t="0" r="0" b="0"/>
              <a:pathLst>
                <a:path w="217882" h="663296">
                  <a:moveTo>
                    <a:pt x="0" y="0"/>
                  </a:moveTo>
                  <a:lnTo>
                    <a:pt x="58779" y="45781"/>
                  </a:lnTo>
                  <a:lnTo>
                    <a:pt x="121960" y="101374"/>
                  </a:lnTo>
                  <a:lnTo>
                    <a:pt x="166146" y="156603"/>
                  </a:lnTo>
                  <a:lnTo>
                    <a:pt x="190487" y="199780"/>
                  </a:lnTo>
                  <a:lnTo>
                    <a:pt x="210236" y="258888"/>
                  </a:lnTo>
                  <a:lnTo>
                    <a:pt x="217881" y="310284"/>
                  </a:lnTo>
                  <a:lnTo>
                    <a:pt x="217026" y="366846"/>
                  </a:lnTo>
                  <a:lnTo>
                    <a:pt x="206256" y="427183"/>
                  </a:lnTo>
                  <a:lnTo>
                    <a:pt x="185628" y="487368"/>
                  </a:lnTo>
                  <a:lnTo>
                    <a:pt x="165359" y="546498"/>
                  </a:lnTo>
                  <a:lnTo>
                    <a:pt x="139121" y="599995"/>
                  </a:lnTo>
                  <a:lnTo>
                    <a:pt x="123889" y="628552"/>
                  </a:lnTo>
                  <a:lnTo>
                    <a:pt x="110797" y="648711"/>
                  </a:lnTo>
                  <a:lnTo>
                    <a:pt x="105285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2053726" y="4720303"/>
            <a:ext cx="2452472" cy="640671"/>
            <a:chOff x="2053726" y="4720303"/>
            <a:chExt cx="2452472" cy="640671"/>
          </a:xfrm>
        </p:grpSpPr>
        <p:sp>
          <p:nvSpPr>
            <p:cNvPr id="168" name="Freeform 167"/>
            <p:cNvSpPr/>
            <p:nvPr/>
          </p:nvSpPr>
          <p:spPr>
            <a:xfrm>
              <a:off x="2053726" y="4720303"/>
              <a:ext cx="220430" cy="512361"/>
            </a:xfrm>
            <a:custGeom>
              <a:avLst/>
              <a:gdLst/>
              <a:ahLst/>
              <a:cxnLst/>
              <a:rect l="0" t="0" r="0" b="0"/>
              <a:pathLst>
                <a:path w="220430" h="512361">
                  <a:moveTo>
                    <a:pt x="41445" y="70163"/>
                  </a:moveTo>
                  <a:lnTo>
                    <a:pt x="34209" y="97719"/>
                  </a:lnTo>
                  <a:lnTo>
                    <a:pt x="28447" y="157061"/>
                  </a:lnTo>
                  <a:lnTo>
                    <a:pt x="22775" y="207825"/>
                  </a:lnTo>
                  <a:lnTo>
                    <a:pt x="15270" y="266201"/>
                  </a:lnTo>
                  <a:lnTo>
                    <a:pt x="11462" y="317372"/>
                  </a:lnTo>
                  <a:lnTo>
                    <a:pt x="10334" y="376987"/>
                  </a:lnTo>
                  <a:lnTo>
                    <a:pt x="4411" y="433515"/>
                  </a:lnTo>
                  <a:lnTo>
                    <a:pt x="334" y="494489"/>
                  </a:lnTo>
                  <a:lnTo>
                    <a:pt x="0" y="494597"/>
                  </a:lnTo>
                  <a:lnTo>
                    <a:pt x="798" y="482239"/>
                  </a:lnTo>
                  <a:lnTo>
                    <a:pt x="14024" y="422967"/>
                  </a:lnTo>
                  <a:lnTo>
                    <a:pt x="24091" y="376429"/>
                  </a:lnTo>
                  <a:lnTo>
                    <a:pt x="28894" y="320006"/>
                  </a:lnTo>
                  <a:lnTo>
                    <a:pt x="35906" y="264423"/>
                  </a:lnTo>
                  <a:lnTo>
                    <a:pt x="39804" y="205321"/>
                  </a:lnTo>
                  <a:lnTo>
                    <a:pt x="46548" y="154533"/>
                  </a:lnTo>
                  <a:lnTo>
                    <a:pt x="50365" y="104261"/>
                  </a:lnTo>
                  <a:lnTo>
                    <a:pt x="58891" y="43276"/>
                  </a:lnTo>
                  <a:lnTo>
                    <a:pt x="60897" y="14540"/>
                  </a:lnTo>
                  <a:lnTo>
                    <a:pt x="64941" y="6175"/>
                  </a:lnTo>
                  <a:lnTo>
                    <a:pt x="71147" y="1768"/>
                  </a:lnTo>
                  <a:lnTo>
                    <a:pt x="78794" y="0"/>
                  </a:lnTo>
                  <a:lnTo>
                    <a:pt x="85061" y="2331"/>
                  </a:lnTo>
                  <a:lnTo>
                    <a:pt x="95145" y="14279"/>
                  </a:lnTo>
                  <a:lnTo>
                    <a:pt x="118386" y="60121"/>
                  </a:lnTo>
                  <a:lnTo>
                    <a:pt x="135455" y="118049"/>
                  </a:lnTo>
                  <a:lnTo>
                    <a:pt x="154820" y="178331"/>
                  </a:lnTo>
                  <a:lnTo>
                    <a:pt x="171484" y="232064"/>
                  </a:lnTo>
                  <a:lnTo>
                    <a:pt x="184350" y="291269"/>
                  </a:lnTo>
                  <a:lnTo>
                    <a:pt x="194401" y="346376"/>
                  </a:lnTo>
                  <a:lnTo>
                    <a:pt x="199069" y="398579"/>
                  </a:lnTo>
                  <a:lnTo>
                    <a:pt x="210534" y="458732"/>
                  </a:lnTo>
                  <a:lnTo>
                    <a:pt x="220429" y="512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126756" y="5085264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2467" y="19128"/>
                  </a:lnTo>
                  <a:lnTo>
                    <a:pt x="9287" y="4889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516927" y="4761115"/>
              <a:ext cx="115198" cy="492606"/>
            </a:xfrm>
            <a:custGeom>
              <a:avLst/>
              <a:gdLst/>
              <a:ahLst/>
              <a:cxnLst/>
              <a:rect l="0" t="0" r="0" b="0"/>
              <a:pathLst>
                <a:path w="115198" h="492606">
                  <a:moveTo>
                    <a:pt x="94140" y="492605"/>
                  </a:moveTo>
                  <a:lnTo>
                    <a:pt x="77352" y="437560"/>
                  </a:lnTo>
                  <a:lnTo>
                    <a:pt x="68056" y="378093"/>
                  </a:lnTo>
                  <a:lnTo>
                    <a:pt x="55236" y="319293"/>
                  </a:lnTo>
                  <a:lnTo>
                    <a:pt x="41438" y="264525"/>
                  </a:lnTo>
                  <a:lnTo>
                    <a:pt x="27448" y="213975"/>
                  </a:lnTo>
                  <a:lnTo>
                    <a:pt x="13419" y="158930"/>
                  </a:lnTo>
                  <a:lnTo>
                    <a:pt x="2503" y="102997"/>
                  </a:lnTo>
                  <a:lnTo>
                    <a:pt x="0" y="46888"/>
                  </a:lnTo>
                  <a:lnTo>
                    <a:pt x="5896" y="25057"/>
                  </a:lnTo>
                  <a:lnTo>
                    <a:pt x="10744" y="15960"/>
                  </a:lnTo>
                  <a:lnTo>
                    <a:pt x="18656" y="9895"/>
                  </a:lnTo>
                  <a:lnTo>
                    <a:pt x="39924" y="3156"/>
                  </a:lnTo>
                  <a:lnTo>
                    <a:pt x="88197" y="0"/>
                  </a:lnTo>
                  <a:lnTo>
                    <a:pt x="115197" y="8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526839" y="500103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758466" y="4800994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9942"/>
                  </a:lnTo>
                  <a:lnTo>
                    <a:pt x="9553" y="230378"/>
                  </a:lnTo>
                  <a:lnTo>
                    <a:pt x="10239" y="286369"/>
                  </a:lnTo>
                  <a:lnTo>
                    <a:pt x="11613" y="33766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855388" y="4994345"/>
              <a:ext cx="187348" cy="226695"/>
            </a:xfrm>
            <a:custGeom>
              <a:avLst/>
              <a:gdLst/>
              <a:ahLst/>
              <a:cxnLst/>
              <a:rect l="0" t="0" r="0" b="0"/>
              <a:pathLst>
                <a:path w="187348" h="226695">
                  <a:moveTo>
                    <a:pt x="82062" y="133033"/>
                  </a:moveTo>
                  <a:lnTo>
                    <a:pt x="89298" y="105477"/>
                  </a:lnTo>
                  <a:lnTo>
                    <a:pt x="88821" y="49254"/>
                  </a:lnTo>
                  <a:lnTo>
                    <a:pt x="82727" y="23268"/>
                  </a:lnTo>
                  <a:lnTo>
                    <a:pt x="72219" y="3920"/>
                  </a:lnTo>
                  <a:lnTo>
                    <a:pt x="64972" y="164"/>
                  </a:lnTo>
                  <a:lnTo>
                    <a:pt x="56630" y="0"/>
                  </a:lnTo>
                  <a:lnTo>
                    <a:pt x="47560" y="2231"/>
                  </a:lnTo>
                  <a:lnTo>
                    <a:pt x="40344" y="7227"/>
                  </a:lnTo>
                  <a:lnTo>
                    <a:pt x="29206" y="22137"/>
                  </a:lnTo>
                  <a:lnTo>
                    <a:pt x="5143" y="80822"/>
                  </a:lnTo>
                  <a:lnTo>
                    <a:pt x="0" y="117693"/>
                  </a:lnTo>
                  <a:lnTo>
                    <a:pt x="4065" y="163843"/>
                  </a:lnTo>
                  <a:lnTo>
                    <a:pt x="18268" y="203383"/>
                  </a:lnTo>
                  <a:lnTo>
                    <a:pt x="33822" y="220061"/>
                  </a:lnTo>
                  <a:lnTo>
                    <a:pt x="42883" y="226147"/>
                  </a:lnTo>
                  <a:lnTo>
                    <a:pt x="51264" y="226694"/>
                  </a:lnTo>
                  <a:lnTo>
                    <a:pt x="59190" y="223550"/>
                  </a:lnTo>
                  <a:lnTo>
                    <a:pt x="74237" y="209528"/>
                  </a:lnTo>
                  <a:lnTo>
                    <a:pt x="94692" y="174155"/>
                  </a:lnTo>
                  <a:lnTo>
                    <a:pt x="107511" y="127150"/>
                  </a:lnTo>
                  <a:lnTo>
                    <a:pt x="112999" y="86706"/>
                  </a:lnTo>
                  <a:lnTo>
                    <a:pt x="115555" y="86940"/>
                  </a:lnTo>
                  <a:lnTo>
                    <a:pt x="138326" y="144561"/>
                  </a:lnTo>
                  <a:lnTo>
                    <a:pt x="151522" y="158824"/>
                  </a:lnTo>
                  <a:lnTo>
                    <a:pt x="172443" y="170311"/>
                  </a:lnTo>
                  <a:lnTo>
                    <a:pt x="187347" y="175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084849" y="4769409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90" y="218049"/>
                  </a:lnTo>
                  <a:lnTo>
                    <a:pt x="14655" y="268548"/>
                  </a:lnTo>
                  <a:lnTo>
                    <a:pt x="24749" y="322375"/>
                  </a:lnTo>
                  <a:lnTo>
                    <a:pt x="39019" y="381401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021678" y="4906279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35638" y="25195"/>
                  </a:lnTo>
                  <a:lnTo>
                    <a:pt x="73592" y="56116"/>
                  </a:lnTo>
                  <a:lnTo>
                    <a:pt x="14029" y="792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295419" y="497997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495895" y="4758880"/>
              <a:ext cx="20624" cy="357971"/>
            </a:xfrm>
            <a:custGeom>
              <a:avLst/>
              <a:gdLst/>
              <a:ahLst/>
              <a:cxnLst/>
              <a:rect l="0" t="0" r="0" b="0"/>
              <a:pathLst>
                <a:path w="20624" h="357971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69" y="226468"/>
                  </a:lnTo>
                  <a:lnTo>
                    <a:pt x="9672" y="280272"/>
                  </a:lnTo>
                  <a:lnTo>
                    <a:pt x="17247" y="337769"/>
                  </a:lnTo>
                  <a:lnTo>
                    <a:pt x="20623" y="357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432290" y="4853637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06363" y="5589"/>
                  </a:lnTo>
                  <a:lnTo>
                    <a:pt x="54978" y="263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619093" y="5001036"/>
              <a:ext cx="100605" cy="129048"/>
            </a:xfrm>
            <a:custGeom>
              <a:avLst/>
              <a:gdLst/>
              <a:ahLst/>
              <a:cxnLst/>
              <a:rect l="0" t="0" r="0" b="0"/>
              <a:pathLst>
                <a:path w="100605" h="129048">
                  <a:moveTo>
                    <a:pt x="86938" y="0"/>
                  </a:moveTo>
                  <a:lnTo>
                    <a:pt x="64581" y="0"/>
                  </a:lnTo>
                  <a:lnTo>
                    <a:pt x="33910" y="11178"/>
                  </a:lnTo>
                  <a:lnTo>
                    <a:pt x="19306" y="26025"/>
                  </a:lnTo>
                  <a:lnTo>
                    <a:pt x="399" y="64152"/>
                  </a:lnTo>
                  <a:lnTo>
                    <a:pt x="0" y="74354"/>
                  </a:lnTo>
                  <a:lnTo>
                    <a:pt x="5795" y="95047"/>
                  </a:lnTo>
                  <a:lnTo>
                    <a:pt x="19288" y="109704"/>
                  </a:lnTo>
                  <a:lnTo>
                    <a:pt x="56547" y="128645"/>
                  </a:lnTo>
                  <a:lnTo>
                    <a:pt x="65508" y="129047"/>
                  </a:lnTo>
                  <a:lnTo>
                    <a:pt x="81703" y="123255"/>
                  </a:lnTo>
                  <a:lnTo>
                    <a:pt x="93580" y="109762"/>
                  </a:lnTo>
                  <a:lnTo>
                    <a:pt x="98385" y="101251"/>
                  </a:lnTo>
                  <a:lnTo>
                    <a:pt x="100604" y="79315"/>
                  </a:lnTo>
                  <a:lnTo>
                    <a:pt x="92497" y="32695"/>
                  </a:lnTo>
                  <a:lnTo>
                    <a:pt x="86289" y="20380"/>
                  </a:lnTo>
                  <a:lnTo>
                    <a:pt x="7640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790882" y="4990947"/>
              <a:ext cx="89880" cy="307149"/>
            </a:xfrm>
            <a:custGeom>
              <a:avLst/>
              <a:gdLst/>
              <a:ahLst/>
              <a:cxnLst/>
              <a:rect l="0" t="0" r="0" b="0"/>
              <a:pathLst>
                <a:path w="89880" h="307149">
                  <a:moveTo>
                    <a:pt x="9905" y="146959"/>
                  </a:moveTo>
                  <a:lnTo>
                    <a:pt x="24559" y="205576"/>
                  </a:lnTo>
                  <a:lnTo>
                    <a:pt x="41572" y="262173"/>
                  </a:lnTo>
                  <a:lnTo>
                    <a:pt x="56709" y="307148"/>
                  </a:lnTo>
                  <a:lnTo>
                    <a:pt x="50245" y="254041"/>
                  </a:lnTo>
                  <a:lnTo>
                    <a:pt x="28374" y="194249"/>
                  </a:lnTo>
                  <a:lnTo>
                    <a:pt x="10027" y="133993"/>
                  </a:lnTo>
                  <a:lnTo>
                    <a:pt x="1480" y="79797"/>
                  </a:lnTo>
                  <a:lnTo>
                    <a:pt x="0" y="38022"/>
                  </a:lnTo>
                  <a:lnTo>
                    <a:pt x="5893" y="16265"/>
                  </a:lnTo>
                  <a:lnTo>
                    <a:pt x="10740" y="7187"/>
                  </a:lnTo>
                  <a:lnTo>
                    <a:pt x="17480" y="2305"/>
                  </a:lnTo>
                  <a:lnTo>
                    <a:pt x="25484" y="220"/>
                  </a:lnTo>
                  <a:lnTo>
                    <a:pt x="34329" y="0"/>
                  </a:lnTo>
                  <a:lnTo>
                    <a:pt x="50396" y="5995"/>
                  </a:lnTo>
                  <a:lnTo>
                    <a:pt x="79775" y="28907"/>
                  </a:lnTo>
                  <a:lnTo>
                    <a:pt x="87751" y="48479"/>
                  </a:lnTo>
                  <a:lnTo>
                    <a:pt x="89879" y="60248"/>
                  </a:lnTo>
                  <a:lnTo>
                    <a:pt x="86003" y="79565"/>
                  </a:lnTo>
                  <a:lnTo>
                    <a:pt x="81694" y="87992"/>
                  </a:lnTo>
                  <a:lnTo>
                    <a:pt x="67547" y="100475"/>
                  </a:lnTo>
                  <a:lnTo>
                    <a:pt x="41491" y="115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69243" y="4983207"/>
              <a:ext cx="113012" cy="377767"/>
            </a:xfrm>
            <a:custGeom>
              <a:avLst/>
              <a:gdLst/>
              <a:ahLst/>
              <a:cxnLst/>
              <a:rect l="0" t="0" r="0" b="0"/>
              <a:pathLst>
                <a:path w="113012" h="377767">
                  <a:moveTo>
                    <a:pt x="0" y="154699"/>
                  </a:moveTo>
                  <a:lnTo>
                    <a:pt x="25194" y="208574"/>
                  </a:lnTo>
                  <a:lnTo>
                    <a:pt x="50833" y="265736"/>
                  </a:lnTo>
                  <a:lnTo>
                    <a:pt x="61904" y="318919"/>
                  </a:lnTo>
                  <a:lnTo>
                    <a:pt x="78576" y="377766"/>
                  </a:lnTo>
                  <a:lnTo>
                    <a:pt x="62635" y="319021"/>
                  </a:lnTo>
                  <a:lnTo>
                    <a:pt x="49028" y="266186"/>
                  </a:lnTo>
                  <a:lnTo>
                    <a:pt x="38573" y="219058"/>
                  </a:lnTo>
                  <a:lnTo>
                    <a:pt x="33656" y="162460"/>
                  </a:lnTo>
                  <a:lnTo>
                    <a:pt x="24759" y="103330"/>
                  </a:lnTo>
                  <a:lnTo>
                    <a:pt x="24908" y="43990"/>
                  </a:lnTo>
                  <a:lnTo>
                    <a:pt x="30957" y="21267"/>
                  </a:lnTo>
                  <a:lnTo>
                    <a:pt x="41445" y="3369"/>
                  </a:lnTo>
                  <a:lnTo>
                    <a:pt x="48687" y="0"/>
                  </a:lnTo>
                  <a:lnTo>
                    <a:pt x="57025" y="94"/>
                  </a:lnTo>
                  <a:lnTo>
                    <a:pt x="66092" y="2496"/>
                  </a:lnTo>
                  <a:lnTo>
                    <a:pt x="82407" y="14524"/>
                  </a:lnTo>
                  <a:lnTo>
                    <a:pt x="96287" y="31568"/>
                  </a:lnTo>
                  <a:lnTo>
                    <a:pt x="106355" y="50841"/>
                  </a:lnTo>
                  <a:lnTo>
                    <a:pt x="113011" y="87012"/>
                  </a:lnTo>
                  <a:lnTo>
                    <a:pt x="108329" y="110578"/>
                  </a:lnTo>
                  <a:lnTo>
                    <a:pt x="103805" y="121775"/>
                  </a:lnTo>
                  <a:lnTo>
                    <a:pt x="89419" y="137337"/>
                  </a:lnTo>
                  <a:lnTo>
                    <a:pt x="72497" y="146983"/>
                  </a:lnTo>
                  <a:lnTo>
                    <a:pt x="42114" y="154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58756" y="4987480"/>
              <a:ext cx="100111" cy="160956"/>
            </a:xfrm>
            <a:custGeom>
              <a:avLst/>
              <a:gdLst/>
              <a:ahLst/>
              <a:cxnLst/>
              <a:rect l="0" t="0" r="0" b="0"/>
              <a:pathLst>
                <a:path w="100111" h="160956">
                  <a:moveTo>
                    <a:pt x="0" y="87255"/>
                  </a:moveTo>
                  <a:lnTo>
                    <a:pt x="58617" y="87255"/>
                  </a:lnTo>
                  <a:lnTo>
                    <a:pt x="79085" y="81016"/>
                  </a:lnTo>
                  <a:lnTo>
                    <a:pt x="87818" y="76077"/>
                  </a:lnTo>
                  <a:lnTo>
                    <a:pt x="93641" y="68105"/>
                  </a:lnTo>
                  <a:lnTo>
                    <a:pt x="100110" y="46769"/>
                  </a:lnTo>
                  <a:lnTo>
                    <a:pt x="99495" y="36867"/>
                  </a:lnTo>
                  <a:lnTo>
                    <a:pt x="92573" y="19627"/>
                  </a:lnTo>
                  <a:lnTo>
                    <a:pt x="78578" y="7286"/>
                  </a:lnTo>
                  <a:lnTo>
                    <a:pt x="69933" y="2356"/>
                  </a:lnTo>
                  <a:lnTo>
                    <a:pt x="50969" y="0"/>
                  </a:lnTo>
                  <a:lnTo>
                    <a:pt x="40998" y="1009"/>
                  </a:lnTo>
                  <a:lnTo>
                    <a:pt x="33181" y="5191"/>
                  </a:lnTo>
                  <a:lnTo>
                    <a:pt x="21376" y="19197"/>
                  </a:lnTo>
                  <a:lnTo>
                    <a:pt x="8153" y="46813"/>
                  </a:lnTo>
                  <a:lnTo>
                    <a:pt x="6743" y="70061"/>
                  </a:lnTo>
                  <a:lnTo>
                    <a:pt x="11186" y="94821"/>
                  </a:lnTo>
                  <a:lnTo>
                    <a:pt x="20959" y="117524"/>
                  </a:lnTo>
                  <a:lnTo>
                    <a:pt x="45205" y="144447"/>
                  </a:lnTo>
                  <a:lnTo>
                    <a:pt x="64545" y="153618"/>
                  </a:lnTo>
                  <a:lnTo>
                    <a:pt x="94757" y="160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351293" y="4743997"/>
              <a:ext cx="154905" cy="467610"/>
            </a:xfrm>
            <a:custGeom>
              <a:avLst/>
              <a:gdLst/>
              <a:ahLst/>
              <a:cxnLst/>
              <a:rect l="0" t="0" r="0" b="0"/>
              <a:pathLst>
                <a:path w="154905" h="467610">
                  <a:moveTo>
                    <a:pt x="70676" y="362324"/>
                  </a:moveTo>
                  <a:lnTo>
                    <a:pt x="76265" y="345556"/>
                  </a:lnTo>
                  <a:lnTo>
                    <a:pt x="75572" y="338277"/>
                  </a:lnTo>
                  <a:lnTo>
                    <a:pt x="68562" y="323951"/>
                  </a:lnTo>
                  <a:lnTo>
                    <a:pt x="54529" y="312904"/>
                  </a:lnTo>
                  <a:lnTo>
                    <a:pt x="45873" y="308320"/>
                  </a:lnTo>
                  <a:lnTo>
                    <a:pt x="37763" y="307604"/>
                  </a:lnTo>
                  <a:lnTo>
                    <a:pt x="22513" y="313048"/>
                  </a:lnTo>
                  <a:lnTo>
                    <a:pt x="11055" y="329505"/>
                  </a:lnTo>
                  <a:lnTo>
                    <a:pt x="3233" y="353587"/>
                  </a:lnTo>
                  <a:lnTo>
                    <a:pt x="0" y="397689"/>
                  </a:lnTo>
                  <a:lnTo>
                    <a:pt x="3389" y="422496"/>
                  </a:lnTo>
                  <a:lnTo>
                    <a:pt x="11915" y="442100"/>
                  </a:lnTo>
                  <a:lnTo>
                    <a:pt x="17464" y="450602"/>
                  </a:lnTo>
                  <a:lnTo>
                    <a:pt x="25842" y="456272"/>
                  </a:lnTo>
                  <a:lnTo>
                    <a:pt x="47630" y="462570"/>
                  </a:lnTo>
                  <a:lnTo>
                    <a:pt x="57652" y="460740"/>
                  </a:lnTo>
                  <a:lnTo>
                    <a:pt x="75026" y="449348"/>
                  </a:lnTo>
                  <a:lnTo>
                    <a:pt x="87427" y="429467"/>
                  </a:lnTo>
                  <a:lnTo>
                    <a:pt x="107543" y="371036"/>
                  </a:lnTo>
                  <a:lnTo>
                    <a:pt x="111753" y="311056"/>
                  </a:lnTo>
                  <a:lnTo>
                    <a:pt x="112482" y="261736"/>
                  </a:lnTo>
                  <a:lnTo>
                    <a:pt x="112699" y="202669"/>
                  </a:lnTo>
                  <a:lnTo>
                    <a:pt x="109643" y="150072"/>
                  </a:lnTo>
                  <a:lnTo>
                    <a:pt x="98130" y="89680"/>
                  </a:lnTo>
                  <a:lnTo>
                    <a:pt x="84591" y="31001"/>
                  </a:lnTo>
                  <a:lnTo>
                    <a:pt x="77640" y="6839"/>
                  </a:lnTo>
                  <a:lnTo>
                    <a:pt x="72979" y="1332"/>
                  </a:lnTo>
                  <a:lnTo>
                    <a:pt x="67532" y="0"/>
                  </a:lnTo>
                  <a:lnTo>
                    <a:pt x="61561" y="1452"/>
                  </a:lnTo>
                  <a:lnTo>
                    <a:pt x="57580" y="8269"/>
                  </a:lnTo>
                  <a:lnTo>
                    <a:pt x="51191" y="58117"/>
                  </a:lnTo>
                  <a:lnTo>
                    <a:pt x="53204" y="96324"/>
                  </a:lnTo>
                  <a:lnTo>
                    <a:pt x="58775" y="151853"/>
                  </a:lnTo>
                  <a:lnTo>
                    <a:pt x="68282" y="205846"/>
                  </a:lnTo>
                  <a:lnTo>
                    <a:pt x="78025" y="257079"/>
                  </a:lnTo>
                  <a:lnTo>
                    <a:pt x="95285" y="318829"/>
                  </a:lnTo>
                  <a:lnTo>
                    <a:pt x="115915" y="375790"/>
                  </a:lnTo>
                  <a:lnTo>
                    <a:pt x="141483" y="429585"/>
                  </a:lnTo>
                  <a:lnTo>
                    <a:pt x="154904" y="467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4792058" y="4727295"/>
            <a:ext cx="4335147" cy="715939"/>
            <a:chOff x="4792058" y="4727295"/>
            <a:chExt cx="4335147" cy="715939"/>
          </a:xfrm>
        </p:grpSpPr>
        <p:sp>
          <p:nvSpPr>
            <p:cNvPr id="185" name="Freeform 184"/>
            <p:cNvSpPr/>
            <p:nvPr/>
          </p:nvSpPr>
          <p:spPr>
            <a:xfrm>
              <a:off x="4792058" y="4727295"/>
              <a:ext cx="135279" cy="473783"/>
            </a:xfrm>
            <a:custGeom>
              <a:avLst/>
              <a:gdLst/>
              <a:ahLst/>
              <a:cxnLst/>
              <a:rect l="0" t="0" r="0" b="0"/>
              <a:pathLst>
                <a:path w="135279" h="473783">
                  <a:moveTo>
                    <a:pt x="8936" y="0"/>
                  </a:moveTo>
                  <a:lnTo>
                    <a:pt x="12056" y="42692"/>
                  </a:lnTo>
                  <a:lnTo>
                    <a:pt x="18489" y="104408"/>
                  </a:lnTo>
                  <a:lnTo>
                    <a:pt x="19176" y="152728"/>
                  </a:lnTo>
                  <a:lnTo>
                    <a:pt x="19379" y="205260"/>
                  </a:lnTo>
                  <a:lnTo>
                    <a:pt x="19439" y="262419"/>
                  </a:lnTo>
                  <a:lnTo>
                    <a:pt x="19458" y="311200"/>
                  </a:lnTo>
                  <a:lnTo>
                    <a:pt x="18293" y="361009"/>
                  </a:lnTo>
                  <a:lnTo>
                    <a:pt x="11131" y="420354"/>
                  </a:lnTo>
                  <a:lnTo>
                    <a:pt x="8742" y="440678"/>
                  </a:lnTo>
                  <a:lnTo>
                    <a:pt x="6467" y="441184"/>
                  </a:lnTo>
                  <a:lnTo>
                    <a:pt x="3781" y="438012"/>
                  </a:lnTo>
                  <a:lnTo>
                    <a:pt x="0" y="411191"/>
                  </a:lnTo>
                  <a:lnTo>
                    <a:pt x="10070" y="354926"/>
                  </a:lnTo>
                  <a:lnTo>
                    <a:pt x="27804" y="296953"/>
                  </a:lnTo>
                  <a:lnTo>
                    <a:pt x="39159" y="279768"/>
                  </a:lnTo>
                  <a:lnTo>
                    <a:pt x="55124" y="267451"/>
                  </a:lnTo>
                  <a:lnTo>
                    <a:pt x="64295" y="262529"/>
                  </a:lnTo>
                  <a:lnTo>
                    <a:pt x="72748" y="261586"/>
                  </a:lnTo>
                  <a:lnTo>
                    <a:pt x="88380" y="266780"/>
                  </a:lnTo>
                  <a:lnTo>
                    <a:pt x="110334" y="282857"/>
                  </a:lnTo>
                  <a:lnTo>
                    <a:pt x="121463" y="305088"/>
                  </a:lnTo>
                  <a:lnTo>
                    <a:pt x="131185" y="350489"/>
                  </a:lnTo>
                  <a:lnTo>
                    <a:pt x="134469" y="412643"/>
                  </a:lnTo>
                  <a:lnTo>
                    <a:pt x="135278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001036" y="507473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1418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022093" y="492733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095792" y="482205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8334" y="57264"/>
                  </a:lnTo>
                  <a:lnTo>
                    <a:pt x="12998" y="106654"/>
                  </a:lnTo>
                  <a:lnTo>
                    <a:pt x="18669" y="161452"/>
                  </a:lnTo>
                  <a:lnTo>
                    <a:pt x="20350" y="222142"/>
                  </a:lnTo>
                  <a:lnTo>
                    <a:pt x="20848" y="281458"/>
                  </a:lnTo>
                  <a:lnTo>
                    <a:pt x="20996" y="332959"/>
                  </a:lnTo>
                  <a:lnTo>
                    <a:pt x="24159" y="368496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201077" y="4811523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14655" y="53028"/>
                  </a:lnTo>
                  <a:lnTo>
                    <a:pt x="19160" y="101110"/>
                  </a:lnTo>
                  <a:lnTo>
                    <a:pt x="26084" y="159810"/>
                  </a:lnTo>
                  <a:lnTo>
                    <a:pt x="29956" y="221656"/>
                  </a:lnTo>
                  <a:lnTo>
                    <a:pt x="31103" y="278845"/>
                  </a:lnTo>
                  <a:lnTo>
                    <a:pt x="31491" y="33748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443233" y="5137906"/>
              <a:ext cx="200042" cy="137165"/>
            </a:xfrm>
            <a:custGeom>
              <a:avLst/>
              <a:gdLst/>
              <a:ahLst/>
              <a:cxnLst/>
              <a:rect l="0" t="0" r="0" b="0"/>
              <a:pathLst>
                <a:path w="200042" h="137165">
                  <a:moveTo>
                    <a:pt x="0" y="0"/>
                  </a:moveTo>
                  <a:lnTo>
                    <a:pt x="0" y="58617"/>
                  </a:lnTo>
                  <a:lnTo>
                    <a:pt x="5589" y="93408"/>
                  </a:lnTo>
                  <a:lnTo>
                    <a:pt x="10745" y="99706"/>
                  </a:lnTo>
                  <a:lnTo>
                    <a:pt x="17692" y="102736"/>
                  </a:lnTo>
                  <a:lnTo>
                    <a:pt x="25832" y="103586"/>
                  </a:lnTo>
                  <a:lnTo>
                    <a:pt x="32429" y="100643"/>
                  </a:lnTo>
                  <a:lnTo>
                    <a:pt x="42879" y="88014"/>
                  </a:lnTo>
                  <a:lnTo>
                    <a:pt x="55339" y="61174"/>
                  </a:lnTo>
                  <a:lnTo>
                    <a:pt x="60289" y="57161"/>
                  </a:lnTo>
                  <a:lnTo>
                    <a:pt x="65929" y="56824"/>
                  </a:lnTo>
                  <a:lnTo>
                    <a:pt x="72029" y="58940"/>
                  </a:lnTo>
                  <a:lnTo>
                    <a:pt x="81925" y="70650"/>
                  </a:lnTo>
                  <a:lnTo>
                    <a:pt x="114249" y="131720"/>
                  </a:lnTo>
                  <a:lnTo>
                    <a:pt x="121790" y="135776"/>
                  </a:lnTo>
                  <a:lnTo>
                    <a:pt x="139527" y="137164"/>
                  </a:lnTo>
                  <a:lnTo>
                    <a:pt x="148000" y="133557"/>
                  </a:lnTo>
                  <a:lnTo>
                    <a:pt x="171103" y="111713"/>
                  </a:lnTo>
                  <a:lnTo>
                    <a:pt x="185620" y="92934"/>
                  </a:lnTo>
                  <a:lnTo>
                    <a:pt x="193632" y="69770"/>
                  </a:lnTo>
                  <a:lnTo>
                    <a:pt x="20004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716974" y="5190549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8333" y="37478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727502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853844" y="500103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8333" y="54145"/>
                  </a:lnTo>
                  <a:lnTo>
                    <a:pt x="10095" y="109091"/>
                  </a:lnTo>
                  <a:lnTo>
                    <a:pt x="10443" y="165005"/>
                  </a:lnTo>
                  <a:lnTo>
                    <a:pt x="10511" y="217990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801202" y="513790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25764" y="3120"/>
                  </a:lnTo>
                  <a:lnTo>
                    <a:pt x="66387" y="10723"/>
                  </a:lnTo>
                  <a:lnTo>
                    <a:pt x="2481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980186" y="4969450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10723" y="225701"/>
                  </a:lnTo>
                  <a:lnTo>
                    <a:pt x="19466" y="289079"/>
                  </a:lnTo>
                  <a:lnTo>
                    <a:pt x="19996" y="292155"/>
                  </a:lnTo>
                  <a:lnTo>
                    <a:pt x="22134" y="234072"/>
                  </a:lnTo>
                  <a:lnTo>
                    <a:pt x="30605" y="201936"/>
                  </a:lnTo>
                  <a:lnTo>
                    <a:pt x="41288" y="184896"/>
                  </a:lnTo>
                  <a:lnTo>
                    <a:pt x="49752" y="179416"/>
                  </a:lnTo>
                  <a:lnTo>
                    <a:pt x="71635" y="173327"/>
                  </a:lnTo>
                  <a:lnTo>
                    <a:pt x="81682" y="175213"/>
                  </a:lnTo>
                  <a:lnTo>
                    <a:pt x="99084" y="186667"/>
                  </a:lnTo>
                  <a:lnTo>
                    <a:pt x="134589" y="242831"/>
                  </a:lnTo>
                  <a:lnTo>
                    <a:pt x="157165" y="285529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339134" y="5015792"/>
              <a:ext cx="156950" cy="259097"/>
            </a:xfrm>
            <a:custGeom>
              <a:avLst/>
              <a:gdLst/>
              <a:ahLst/>
              <a:cxnLst/>
              <a:rect l="0" t="0" r="0" b="0"/>
              <a:pathLst>
                <a:path w="156950" h="259097">
                  <a:moveTo>
                    <a:pt x="93777" y="48415"/>
                  </a:moveTo>
                  <a:lnTo>
                    <a:pt x="84202" y="24368"/>
                  </a:lnTo>
                  <a:lnTo>
                    <a:pt x="73534" y="10041"/>
                  </a:lnTo>
                  <a:lnTo>
                    <a:pt x="54755" y="2114"/>
                  </a:lnTo>
                  <a:lnTo>
                    <a:pt x="43196" y="0"/>
                  </a:lnTo>
                  <a:lnTo>
                    <a:pt x="33150" y="931"/>
                  </a:lnTo>
                  <a:lnTo>
                    <a:pt x="15750" y="8204"/>
                  </a:lnTo>
                  <a:lnTo>
                    <a:pt x="10174" y="15758"/>
                  </a:lnTo>
                  <a:lnTo>
                    <a:pt x="3978" y="36631"/>
                  </a:lnTo>
                  <a:lnTo>
                    <a:pt x="0" y="88158"/>
                  </a:lnTo>
                  <a:lnTo>
                    <a:pt x="2334" y="143396"/>
                  </a:lnTo>
                  <a:lnTo>
                    <a:pt x="18175" y="204986"/>
                  </a:lnTo>
                  <a:lnTo>
                    <a:pt x="42146" y="245069"/>
                  </a:lnTo>
                  <a:lnTo>
                    <a:pt x="48828" y="253217"/>
                  </a:lnTo>
                  <a:lnTo>
                    <a:pt x="57962" y="257479"/>
                  </a:lnTo>
                  <a:lnTo>
                    <a:pt x="80589" y="259096"/>
                  </a:lnTo>
                  <a:lnTo>
                    <a:pt x="100005" y="252795"/>
                  </a:lnTo>
                  <a:lnTo>
                    <a:pt x="156949" y="21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527669" y="486416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4939" y="16768"/>
                  </a:lnTo>
                  <a:lnTo>
                    <a:pt x="8983" y="78565"/>
                  </a:lnTo>
                  <a:lnTo>
                    <a:pt x="6950" y="127784"/>
                  </a:lnTo>
                  <a:lnTo>
                    <a:pt x="1372" y="191228"/>
                  </a:lnTo>
                  <a:lnTo>
                    <a:pt x="271" y="248820"/>
                  </a:lnTo>
                  <a:lnTo>
                    <a:pt x="53" y="30525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632953" y="512737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43482" y="4990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728144" y="4958577"/>
              <a:ext cx="83795" cy="284615"/>
            </a:xfrm>
            <a:custGeom>
              <a:avLst/>
              <a:gdLst/>
              <a:ahLst/>
              <a:cxnLst/>
              <a:rect l="0" t="0" r="0" b="0"/>
              <a:pathLst>
                <a:path w="83795" h="284615">
                  <a:moveTo>
                    <a:pt x="10094" y="284614"/>
                  </a:moveTo>
                  <a:lnTo>
                    <a:pt x="10094" y="225998"/>
                  </a:lnTo>
                  <a:lnTo>
                    <a:pt x="8924" y="165757"/>
                  </a:lnTo>
                  <a:lnTo>
                    <a:pt x="1761" y="114517"/>
                  </a:lnTo>
                  <a:lnTo>
                    <a:pt x="0" y="59682"/>
                  </a:lnTo>
                  <a:lnTo>
                    <a:pt x="5998" y="34906"/>
                  </a:lnTo>
                  <a:lnTo>
                    <a:pt x="10873" y="23385"/>
                  </a:lnTo>
                  <a:lnTo>
                    <a:pt x="25648" y="7466"/>
                  </a:lnTo>
                  <a:lnTo>
                    <a:pt x="34502" y="1583"/>
                  </a:lnTo>
                  <a:lnTo>
                    <a:pt x="42744" y="0"/>
                  </a:lnTo>
                  <a:lnTo>
                    <a:pt x="50577" y="1285"/>
                  </a:lnTo>
                  <a:lnTo>
                    <a:pt x="83794" y="10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706653" y="5085264"/>
              <a:ext cx="63171" cy="10529"/>
            </a:xfrm>
            <a:custGeom>
              <a:avLst/>
              <a:gdLst/>
              <a:ahLst/>
              <a:cxnLst/>
              <a:rect l="0" t="0" r="0" b="0"/>
              <a:pathLst>
                <a:path w="63171" h="10529">
                  <a:moveTo>
                    <a:pt x="63170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857634" y="4958922"/>
              <a:ext cx="70118" cy="263213"/>
            </a:xfrm>
            <a:custGeom>
              <a:avLst/>
              <a:gdLst/>
              <a:ahLst/>
              <a:cxnLst/>
              <a:rect l="0" t="0" r="0" b="0"/>
              <a:pathLst>
                <a:path w="70118" h="263213">
                  <a:moveTo>
                    <a:pt x="17475" y="263212"/>
                  </a:moveTo>
                  <a:lnTo>
                    <a:pt x="11885" y="204596"/>
                  </a:lnTo>
                  <a:lnTo>
                    <a:pt x="6751" y="149252"/>
                  </a:lnTo>
                  <a:lnTo>
                    <a:pt x="0" y="100245"/>
                  </a:lnTo>
                  <a:lnTo>
                    <a:pt x="245" y="37522"/>
                  </a:lnTo>
                  <a:lnTo>
                    <a:pt x="2478" y="25015"/>
                  </a:lnTo>
                  <a:lnTo>
                    <a:pt x="8646" y="16677"/>
                  </a:lnTo>
                  <a:lnTo>
                    <a:pt x="17438" y="11118"/>
                  </a:lnTo>
                  <a:lnTo>
                    <a:pt x="701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843523" y="508526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980394" y="5095792"/>
              <a:ext cx="63172" cy="21059"/>
            </a:xfrm>
            <a:custGeom>
              <a:avLst/>
              <a:gdLst/>
              <a:ahLst/>
              <a:cxnLst/>
              <a:rect l="0" t="0" r="0" b="0"/>
              <a:pathLst>
                <a:path w="63172" h="21059">
                  <a:moveTo>
                    <a:pt x="63171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100669" y="4906279"/>
              <a:ext cx="6067" cy="263214"/>
            </a:xfrm>
            <a:custGeom>
              <a:avLst/>
              <a:gdLst/>
              <a:ahLst/>
              <a:cxnLst/>
              <a:rect l="0" t="0" r="0" b="0"/>
              <a:pathLst>
                <a:path w="6067" h="263214">
                  <a:moveTo>
                    <a:pt x="6066" y="0"/>
                  </a:moveTo>
                  <a:lnTo>
                    <a:pt x="0" y="33622"/>
                  </a:lnTo>
                  <a:lnTo>
                    <a:pt x="4522" y="88444"/>
                  </a:lnTo>
                  <a:lnTo>
                    <a:pt x="5609" y="138120"/>
                  </a:lnTo>
                  <a:lnTo>
                    <a:pt x="5931" y="186764"/>
                  </a:lnTo>
                  <a:lnTo>
                    <a:pt x="6026" y="227693"/>
                  </a:lnTo>
                  <a:lnTo>
                    <a:pt x="606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195903" y="5137906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201492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264663" y="4916808"/>
              <a:ext cx="15990" cy="294799"/>
            </a:xfrm>
            <a:custGeom>
              <a:avLst/>
              <a:gdLst/>
              <a:ahLst/>
              <a:cxnLst/>
              <a:rect l="0" t="0" r="0" b="0"/>
              <a:pathLst>
                <a:path w="15990" h="294799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9879" y="170127"/>
                  </a:lnTo>
                  <a:lnTo>
                    <a:pt x="15989" y="233387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309493" y="5043150"/>
              <a:ext cx="70984" cy="178985"/>
            </a:xfrm>
            <a:custGeom>
              <a:avLst/>
              <a:gdLst/>
              <a:ahLst/>
              <a:cxnLst/>
              <a:rect l="0" t="0" r="0" b="0"/>
              <a:pathLst>
                <a:path w="70984" h="178985">
                  <a:moveTo>
                    <a:pt x="60455" y="0"/>
                  </a:moveTo>
                  <a:lnTo>
                    <a:pt x="22081" y="29308"/>
                  </a:lnTo>
                  <a:lnTo>
                    <a:pt x="6451" y="55088"/>
                  </a:lnTo>
                  <a:lnTo>
                    <a:pt x="0" y="90542"/>
                  </a:lnTo>
                  <a:lnTo>
                    <a:pt x="4730" y="110821"/>
                  </a:lnTo>
                  <a:lnTo>
                    <a:pt x="26831" y="142903"/>
                  </a:lnTo>
                  <a:lnTo>
                    <a:pt x="52557" y="169431"/>
                  </a:lnTo>
                  <a:lnTo>
                    <a:pt x="7098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398513" y="5053429"/>
              <a:ext cx="139892" cy="179235"/>
            </a:xfrm>
            <a:custGeom>
              <a:avLst/>
              <a:gdLst/>
              <a:ahLst/>
              <a:cxnLst/>
              <a:rect l="0" t="0" r="0" b="0"/>
              <a:pathLst>
                <a:path w="139892" h="179235">
                  <a:moveTo>
                    <a:pt x="24078" y="95006"/>
                  </a:moveTo>
                  <a:lnTo>
                    <a:pt x="46434" y="95006"/>
                  </a:lnTo>
                  <a:lnTo>
                    <a:pt x="63650" y="88767"/>
                  </a:lnTo>
                  <a:lnTo>
                    <a:pt x="71516" y="83827"/>
                  </a:lnTo>
                  <a:lnTo>
                    <a:pt x="83376" y="68981"/>
                  </a:lnTo>
                  <a:lnTo>
                    <a:pt x="88177" y="60108"/>
                  </a:lnTo>
                  <a:lnTo>
                    <a:pt x="90391" y="40891"/>
                  </a:lnTo>
                  <a:lnTo>
                    <a:pt x="86305" y="21822"/>
                  </a:lnTo>
                  <a:lnTo>
                    <a:pt x="76691" y="5548"/>
                  </a:lnTo>
                  <a:lnTo>
                    <a:pt x="68511" y="1442"/>
                  </a:lnTo>
                  <a:lnTo>
                    <a:pt x="46946" y="0"/>
                  </a:lnTo>
                  <a:lnTo>
                    <a:pt x="28002" y="6378"/>
                  </a:lnTo>
                  <a:lnTo>
                    <a:pt x="19675" y="11354"/>
                  </a:lnTo>
                  <a:lnTo>
                    <a:pt x="7303" y="26241"/>
                  </a:lnTo>
                  <a:lnTo>
                    <a:pt x="2366" y="35125"/>
                  </a:lnTo>
                  <a:lnTo>
                    <a:pt x="0" y="54354"/>
                  </a:lnTo>
                  <a:lnTo>
                    <a:pt x="8013" y="95295"/>
                  </a:lnTo>
                  <a:lnTo>
                    <a:pt x="23087" y="121088"/>
                  </a:lnTo>
                  <a:lnTo>
                    <a:pt x="38845" y="133114"/>
                  </a:lnTo>
                  <a:lnTo>
                    <a:pt x="81741" y="160205"/>
                  </a:lnTo>
                  <a:lnTo>
                    <a:pt x="139891" y="179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652194" y="5011565"/>
              <a:ext cx="124019" cy="221099"/>
            </a:xfrm>
            <a:custGeom>
              <a:avLst/>
              <a:gdLst/>
              <a:ahLst/>
              <a:cxnLst/>
              <a:rect l="0" t="0" r="0" b="0"/>
              <a:pathLst>
                <a:path w="124019" h="221099">
                  <a:moveTo>
                    <a:pt x="86252" y="0"/>
                  </a:moveTo>
                  <a:lnTo>
                    <a:pt x="63894" y="0"/>
                  </a:lnTo>
                  <a:lnTo>
                    <a:pt x="46679" y="6238"/>
                  </a:lnTo>
                  <a:lnTo>
                    <a:pt x="16564" y="29308"/>
                  </a:lnTo>
                  <a:lnTo>
                    <a:pt x="742" y="55087"/>
                  </a:lnTo>
                  <a:lnTo>
                    <a:pt x="0" y="63631"/>
                  </a:lnTo>
                  <a:lnTo>
                    <a:pt x="5413" y="79363"/>
                  </a:lnTo>
                  <a:lnTo>
                    <a:pt x="12472" y="84494"/>
                  </a:lnTo>
                  <a:lnTo>
                    <a:pt x="74392" y="103430"/>
                  </a:lnTo>
                  <a:lnTo>
                    <a:pt x="113690" y="134040"/>
                  </a:lnTo>
                  <a:lnTo>
                    <a:pt x="121843" y="153940"/>
                  </a:lnTo>
                  <a:lnTo>
                    <a:pt x="124018" y="165797"/>
                  </a:lnTo>
                  <a:lnTo>
                    <a:pt x="121957" y="176042"/>
                  </a:lnTo>
                  <a:lnTo>
                    <a:pt x="110309" y="193664"/>
                  </a:lnTo>
                  <a:lnTo>
                    <a:pt x="90314" y="203056"/>
                  </a:lnTo>
                  <a:lnTo>
                    <a:pt x="62109" y="211463"/>
                  </a:lnTo>
                  <a:lnTo>
                    <a:pt x="4413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843730" y="5137906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5590" y="58617"/>
                  </a:lnTo>
                  <a:lnTo>
                    <a:pt x="12998" y="117308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812145" y="500103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908590" y="4883349"/>
              <a:ext cx="251396" cy="412486"/>
            </a:xfrm>
            <a:custGeom>
              <a:avLst/>
              <a:gdLst/>
              <a:ahLst/>
              <a:cxnLst/>
              <a:rect l="0" t="0" r="0" b="0"/>
              <a:pathLst>
                <a:path w="251396" h="412486">
                  <a:moveTo>
                    <a:pt x="61483" y="254557"/>
                  </a:moveTo>
                  <a:lnTo>
                    <a:pt x="51907" y="230511"/>
                  </a:lnTo>
                  <a:lnTo>
                    <a:pt x="41239" y="216184"/>
                  </a:lnTo>
                  <a:lnTo>
                    <a:pt x="35118" y="213767"/>
                  </a:lnTo>
                  <a:lnTo>
                    <a:pt x="28699" y="214496"/>
                  </a:lnTo>
                  <a:lnTo>
                    <a:pt x="22079" y="217321"/>
                  </a:lnTo>
                  <a:lnTo>
                    <a:pt x="11605" y="229819"/>
                  </a:lnTo>
                  <a:lnTo>
                    <a:pt x="7174" y="238065"/>
                  </a:lnTo>
                  <a:lnTo>
                    <a:pt x="62" y="293327"/>
                  </a:lnTo>
                  <a:lnTo>
                    <a:pt x="0" y="342214"/>
                  </a:lnTo>
                  <a:lnTo>
                    <a:pt x="8041" y="384515"/>
                  </a:lnTo>
                  <a:lnTo>
                    <a:pt x="18623" y="404343"/>
                  </a:lnTo>
                  <a:lnTo>
                    <a:pt x="25890" y="409397"/>
                  </a:lnTo>
                  <a:lnTo>
                    <a:pt x="34246" y="411596"/>
                  </a:lnTo>
                  <a:lnTo>
                    <a:pt x="43324" y="411892"/>
                  </a:lnTo>
                  <a:lnTo>
                    <a:pt x="51717" y="408580"/>
                  </a:lnTo>
                  <a:lnTo>
                    <a:pt x="67281" y="395542"/>
                  </a:lnTo>
                  <a:lnTo>
                    <a:pt x="89197" y="362881"/>
                  </a:lnTo>
                  <a:lnTo>
                    <a:pt x="109157" y="301518"/>
                  </a:lnTo>
                  <a:lnTo>
                    <a:pt x="124366" y="239310"/>
                  </a:lnTo>
                  <a:lnTo>
                    <a:pt x="131977" y="194278"/>
                  </a:lnTo>
                  <a:lnTo>
                    <a:pt x="128960" y="132946"/>
                  </a:lnTo>
                  <a:lnTo>
                    <a:pt x="124335" y="71395"/>
                  </a:lnTo>
                  <a:lnTo>
                    <a:pt x="115331" y="28451"/>
                  </a:lnTo>
                  <a:lnTo>
                    <a:pt x="104522" y="4327"/>
                  </a:lnTo>
                  <a:lnTo>
                    <a:pt x="98364" y="0"/>
                  </a:lnTo>
                  <a:lnTo>
                    <a:pt x="91920" y="624"/>
                  </a:lnTo>
                  <a:lnTo>
                    <a:pt x="85284" y="4550"/>
                  </a:lnTo>
                  <a:lnTo>
                    <a:pt x="80859" y="11847"/>
                  </a:lnTo>
                  <a:lnTo>
                    <a:pt x="70639" y="60299"/>
                  </a:lnTo>
                  <a:lnTo>
                    <a:pt x="64196" y="108872"/>
                  </a:lnTo>
                  <a:lnTo>
                    <a:pt x="65406" y="154069"/>
                  </a:lnTo>
                  <a:lnTo>
                    <a:pt x="67906" y="178311"/>
                  </a:lnTo>
                  <a:lnTo>
                    <a:pt x="66217" y="228708"/>
                  </a:lnTo>
                  <a:lnTo>
                    <a:pt x="70294" y="277314"/>
                  </a:lnTo>
                  <a:lnTo>
                    <a:pt x="73587" y="307955"/>
                  </a:lnTo>
                  <a:lnTo>
                    <a:pt x="82850" y="329373"/>
                  </a:lnTo>
                  <a:lnTo>
                    <a:pt x="88596" y="332510"/>
                  </a:lnTo>
                  <a:lnTo>
                    <a:pt x="94766" y="331093"/>
                  </a:lnTo>
                  <a:lnTo>
                    <a:pt x="130727" y="305017"/>
                  </a:lnTo>
                  <a:lnTo>
                    <a:pt x="192596" y="297771"/>
                  </a:lnTo>
                  <a:lnTo>
                    <a:pt x="228233" y="291408"/>
                  </a:lnTo>
                  <a:lnTo>
                    <a:pt x="236990" y="286143"/>
                  </a:lnTo>
                  <a:lnTo>
                    <a:pt x="249839" y="270936"/>
                  </a:lnTo>
                  <a:lnTo>
                    <a:pt x="251395" y="263136"/>
                  </a:lnTo>
                  <a:lnTo>
                    <a:pt x="250092" y="255597"/>
                  </a:lnTo>
                  <a:lnTo>
                    <a:pt x="246884" y="248232"/>
                  </a:lnTo>
                  <a:lnTo>
                    <a:pt x="241235" y="244491"/>
                  </a:lnTo>
                  <a:lnTo>
                    <a:pt x="225601" y="243454"/>
                  </a:lnTo>
                  <a:lnTo>
                    <a:pt x="197067" y="249448"/>
                  </a:lnTo>
                  <a:lnTo>
                    <a:pt x="189307" y="254661"/>
                  </a:lnTo>
                  <a:lnTo>
                    <a:pt x="177565" y="269811"/>
                  </a:lnTo>
                  <a:lnTo>
                    <a:pt x="164377" y="298071"/>
                  </a:lnTo>
                  <a:lnTo>
                    <a:pt x="162976" y="321470"/>
                  </a:lnTo>
                  <a:lnTo>
                    <a:pt x="167422" y="346298"/>
                  </a:lnTo>
                  <a:lnTo>
                    <a:pt x="177197" y="369030"/>
                  </a:lnTo>
                  <a:lnTo>
                    <a:pt x="192460" y="384593"/>
                  </a:lnTo>
                  <a:lnTo>
                    <a:pt x="240467" y="412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232654" y="5148435"/>
              <a:ext cx="106127" cy="181981"/>
            </a:xfrm>
            <a:custGeom>
              <a:avLst/>
              <a:gdLst/>
              <a:ahLst/>
              <a:cxnLst/>
              <a:rect l="0" t="0" r="0" b="0"/>
              <a:pathLst>
                <a:path w="106127" h="181981">
                  <a:moveTo>
                    <a:pt x="74330" y="0"/>
                  </a:moveTo>
                  <a:lnTo>
                    <a:pt x="51973" y="0"/>
                  </a:lnTo>
                  <a:lnTo>
                    <a:pt x="34758" y="6239"/>
                  </a:lnTo>
                  <a:lnTo>
                    <a:pt x="4642" y="29309"/>
                  </a:lnTo>
                  <a:lnTo>
                    <a:pt x="965" y="37086"/>
                  </a:lnTo>
                  <a:lnTo>
                    <a:pt x="0" y="55087"/>
                  </a:lnTo>
                  <a:lnTo>
                    <a:pt x="3720" y="62461"/>
                  </a:lnTo>
                  <a:lnTo>
                    <a:pt x="17212" y="73774"/>
                  </a:lnTo>
                  <a:lnTo>
                    <a:pt x="25723" y="76089"/>
                  </a:lnTo>
                  <a:lnTo>
                    <a:pt x="54469" y="77267"/>
                  </a:lnTo>
                  <a:lnTo>
                    <a:pt x="84043" y="90874"/>
                  </a:lnTo>
                  <a:lnTo>
                    <a:pt x="100484" y="103170"/>
                  </a:lnTo>
                  <a:lnTo>
                    <a:pt x="104634" y="112064"/>
                  </a:lnTo>
                  <a:lnTo>
                    <a:pt x="106126" y="134424"/>
                  </a:lnTo>
                  <a:lnTo>
                    <a:pt x="102546" y="144598"/>
                  </a:lnTo>
                  <a:lnTo>
                    <a:pt x="89210" y="162142"/>
                  </a:lnTo>
                  <a:lnTo>
                    <a:pt x="56382" y="179583"/>
                  </a:lnTo>
                  <a:lnTo>
                    <a:pt x="36717" y="181980"/>
                  </a:lnTo>
                  <a:lnTo>
                    <a:pt x="1115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528870" y="4885223"/>
              <a:ext cx="125556" cy="494840"/>
            </a:xfrm>
            <a:custGeom>
              <a:avLst/>
              <a:gdLst/>
              <a:ahLst/>
              <a:cxnLst/>
              <a:rect l="0" t="0" r="0" b="0"/>
              <a:pathLst>
                <a:path w="125556" h="494840">
                  <a:moveTo>
                    <a:pt x="125555" y="0"/>
                  </a:moveTo>
                  <a:lnTo>
                    <a:pt x="70329" y="57565"/>
                  </a:lnTo>
                  <a:lnTo>
                    <a:pt x="43340" y="111522"/>
                  </a:lnTo>
                  <a:lnTo>
                    <a:pt x="17634" y="165485"/>
                  </a:lnTo>
                  <a:lnTo>
                    <a:pt x="3198" y="221204"/>
                  </a:lnTo>
                  <a:lnTo>
                    <a:pt x="0" y="277271"/>
                  </a:lnTo>
                  <a:lnTo>
                    <a:pt x="538" y="333406"/>
                  </a:lnTo>
                  <a:lnTo>
                    <a:pt x="8834" y="374347"/>
                  </a:lnTo>
                  <a:lnTo>
                    <a:pt x="38622" y="431052"/>
                  </a:lnTo>
                  <a:lnTo>
                    <a:pt x="87762" y="488302"/>
                  </a:lnTo>
                  <a:lnTo>
                    <a:pt x="93969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675778" y="5064265"/>
              <a:ext cx="147103" cy="252627"/>
            </a:xfrm>
            <a:custGeom>
              <a:avLst/>
              <a:gdLst/>
              <a:ahLst/>
              <a:cxnLst/>
              <a:rect l="0" t="0" r="0" b="0"/>
              <a:pathLst>
                <a:path w="147103" h="252627">
                  <a:moveTo>
                    <a:pt x="20760" y="42056"/>
                  </a:moveTo>
                  <a:lnTo>
                    <a:pt x="17641" y="84748"/>
                  </a:lnTo>
                  <a:lnTo>
                    <a:pt x="11208" y="145294"/>
                  </a:lnTo>
                  <a:lnTo>
                    <a:pt x="4771" y="208625"/>
                  </a:lnTo>
                  <a:lnTo>
                    <a:pt x="3082" y="211593"/>
                  </a:lnTo>
                  <a:lnTo>
                    <a:pt x="1956" y="208893"/>
                  </a:lnTo>
                  <a:lnTo>
                    <a:pt x="0" y="149987"/>
                  </a:lnTo>
                  <a:lnTo>
                    <a:pt x="962" y="101592"/>
                  </a:lnTo>
                  <a:lnTo>
                    <a:pt x="11173" y="45844"/>
                  </a:lnTo>
                  <a:lnTo>
                    <a:pt x="18840" y="23852"/>
                  </a:lnTo>
                  <a:lnTo>
                    <a:pt x="30045" y="6279"/>
                  </a:lnTo>
                  <a:lnTo>
                    <a:pt x="37479" y="1827"/>
                  </a:lnTo>
                  <a:lnTo>
                    <a:pt x="55097" y="0"/>
                  </a:lnTo>
                  <a:lnTo>
                    <a:pt x="62370" y="3490"/>
                  </a:lnTo>
                  <a:lnTo>
                    <a:pt x="73569" y="16727"/>
                  </a:lnTo>
                  <a:lnTo>
                    <a:pt x="94020" y="75390"/>
                  </a:lnTo>
                  <a:lnTo>
                    <a:pt x="114000" y="130139"/>
                  </a:lnTo>
                  <a:lnTo>
                    <a:pt x="130903" y="186014"/>
                  </a:lnTo>
                  <a:lnTo>
                    <a:pt x="138573" y="232752"/>
                  </a:lnTo>
                  <a:lnTo>
                    <a:pt x="147102" y="252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707067" y="5213801"/>
              <a:ext cx="105286" cy="18863"/>
            </a:xfrm>
            <a:custGeom>
              <a:avLst/>
              <a:gdLst/>
              <a:ahLst/>
              <a:cxnLst/>
              <a:rect l="0" t="0" r="0" b="0"/>
              <a:pathLst>
                <a:path w="105286" h="18863">
                  <a:moveTo>
                    <a:pt x="105285" y="8333"/>
                  </a:moveTo>
                  <a:lnTo>
                    <a:pt x="67807" y="0"/>
                  </a:lnTo>
                  <a:lnTo>
                    <a:pt x="44175" y="112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880463" y="5071597"/>
              <a:ext cx="156058" cy="277495"/>
            </a:xfrm>
            <a:custGeom>
              <a:avLst/>
              <a:gdLst/>
              <a:ahLst/>
              <a:cxnLst/>
              <a:rect l="0" t="0" r="0" b="0"/>
              <a:pathLst>
                <a:path w="156058" h="277495">
                  <a:moveTo>
                    <a:pt x="5589" y="34724"/>
                  </a:moveTo>
                  <a:lnTo>
                    <a:pt x="0" y="17956"/>
                  </a:lnTo>
                  <a:lnTo>
                    <a:pt x="1863" y="11847"/>
                  </a:lnTo>
                  <a:lnTo>
                    <a:pt x="6614" y="6605"/>
                  </a:lnTo>
                  <a:lnTo>
                    <a:pt x="13291" y="1940"/>
                  </a:lnTo>
                  <a:lnTo>
                    <a:pt x="21252" y="0"/>
                  </a:lnTo>
                  <a:lnTo>
                    <a:pt x="39456" y="964"/>
                  </a:lnTo>
                  <a:lnTo>
                    <a:pt x="56126" y="8411"/>
                  </a:lnTo>
                  <a:lnTo>
                    <a:pt x="63846" y="13673"/>
                  </a:lnTo>
                  <a:lnTo>
                    <a:pt x="68993" y="21859"/>
                  </a:lnTo>
                  <a:lnTo>
                    <a:pt x="74713" y="43434"/>
                  </a:lnTo>
                  <a:lnTo>
                    <a:pt x="73898" y="53399"/>
                  </a:lnTo>
                  <a:lnTo>
                    <a:pt x="61574" y="79771"/>
                  </a:lnTo>
                  <a:lnTo>
                    <a:pt x="27493" y="127182"/>
                  </a:lnTo>
                  <a:lnTo>
                    <a:pt x="28380" y="126778"/>
                  </a:lnTo>
                  <a:lnTo>
                    <a:pt x="31312" y="124169"/>
                  </a:lnTo>
                  <a:lnTo>
                    <a:pt x="43927" y="124390"/>
                  </a:lnTo>
                  <a:lnTo>
                    <a:pt x="80622" y="134064"/>
                  </a:lnTo>
                  <a:lnTo>
                    <a:pt x="105679" y="149426"/>
                  </a:lnTo>
                  <a:lnTo>
                    <a:pt x="127922" y="168795"/>
                  </a:lnTo>
                  <a:lnTo>
                    <a:pt x="143741" y="194942"/>
                  </a:lnTo>
                  <a:lnTo>
                    <a:pt x="155837" y="224915"/>
                  </a:lnTo>
                  <a:lnTo>
                    <a:pt x="156057" y="234048"/>
                  </a:lnTo>
                  <a:lnTo>
                    <a:pt x="150062" y="250434"/>
                  </a:lnTo>
                  <a:lnTo>
                    <a:pt x="133534" y="272813"/>
                  </a:lnTo>
                  <a:lnTo>
                    <a:pt x="125980" y="276508"/>
                  </a:lnTo>
                  <a:lnTo>
                    <a:pt x="108229" y="277494"/>
                  </a:lnTo>
                  <a:lnTo>
                    <a:pt x="47702" y="255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9022922" y="5001036"/>
              <a:ext cx="104283" cy="442198"/>
            </a:xfrm>
            <a:custGeom>
              <a:avLst/>
              <a:gdLst/>
              <a:ahLst/>
              <a:cxnLst/>
              <a:rect l="0" t="0" r="0" b="0"/>
              <a:pathLst>
                <a:path w="104283" h="442198">
                  <a:moveTo>
                    <a:pt x="0" y="0"/>
                  </a:moveTo>
                  <a:lnTo>
                    <a:pt x="42661" y="55659"/>
                  </a:lnTo>
                  <a:lnTo>
                    <a:pt x="85691" y="117453"/>
                  </a:lnTo>
                  <a:lnTo>
                    <a:pt x="100201" y="159421"/>
                  </a:lnTo>
                  <a:lnTo>
                    <a:pt x="104282" y="211559"/>
                  </a:lnTo>
                  <a:lnTo>
                    <a:pt x="99498" y="266917"/>
                  </a:lnTo>
                  <a:lnTo>
                    <a:pt x="83929" y="325485"/>
                  </a:lnTo>
                  <a:lnTo>
                    <a:pt x="67372" y="360822"/>
                  </a:lnTo>
                  <a:lnTo>
                    <a:pt x="30969" y="423855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2642" y="348877"/>
            <a:ext cx="1947773" cy="703973"/>
            <a:chOff x="52642" y="348877"/>
            <a:chExt cx="1947773" cy="703973"/>
          </a:xfrm>
        </p:grpSpPr>
        <p:sp>
          <p:nvSpPr>
            <p:cNvPr id="2" name="Freeform 1"/>
            <p:cNvSpPr/>
            <p:nvPr/>
          </p:nvSpPr>
          <p:spPr>
            <a:xfrm>
              <a:off x="178984" y="348877"/>
              <a:ext cx="294799" cy="577631"/>
            </a:xfrm>
            <a:custGeom>
              <a:avLst/>
              <a:gdLst/>
              <a:ahLst/>
              <a:cxnLst/>
              <a:rect l="0" t="0" r="0" b="0"/>
              <a:pathLst>
                <a:path w="294799" h="577631">
                  <a:moveTo>
                    <a:pt x="0" y="556573"/>
                  </a:moveTo>
                  <a:lnTo>
                    <a:pt x="3119" y="502429"/>
                  </a:lnTo>
                  <a:lnTo>
                    <a:pt x="14654" y="447482"/>
                  </a:lnTo>
                  <a:lnTo>
                    <a:pt x="24749" y="399988"/>
                  </a:lnTo>
                  <a:lnTo>
                    <a:pt x="35149" y="343281"/>
                  </a:lnTo>
                  <a:lnTo>
                    <a:pt x="49144" y="282945"/>
                  </a:lnTo>
                  <a:lnTo>
                    <a:pt x="59665" y="227104"/>
                  </a:lnTo>
                  <a:lnTo>
                    <a:pt x="70191" y="167274"/>
                  </a:lnTo>
                  <a:lnTo>
                    <a:pt x="79549" y="113152"/>
                  </a:lnTo>
                  <a:lnTo>
                    <a:pt x="84011" y="75149"/>
                  </a:lnTo>
                  <a:lnTo>
                    <a:pt x="86423" y="74187"/>
                  </a:lnTo>
                  <a:lnTo>
                    <a:pt x="89201" y="77055"/>
                  </a:lnTo>
                  <a:lnTo>
                    <a:pt x="98700" y="103448"/>
                  </a:lnTo>
                  <a:lnTo>
                    <a:pt x="105154" y="161524"/>
                  </a:lnTo>
                  <a:lnTo>
                    <a:pt x="114475" y="203865"/>
                  </a:lnTo>
                  <a:lnTo>
                    <a:pt x="137992" y="247087"/>
                  </a:lnTo>
                  <a:lnTo>
                    <a:pt x="144637" y="255492"/>
                  </a:lnTo>
                  <a:lnTo>
                    <a:pt x="151407" y="258757"/>
                  </a:lnTo>
                  <a:lnTo>
                    <a:pt x="158260" y="258593"/>
                  </a:lnTo>
                  <a:lnTo>
                    <a:pt x="165168" y="256144"/>
                  </a:lnTo>
                  <a:lnTo>
                    <a:pt x="186069" y="235930"/>
                  </a:lnTo>
                  <a:lnTo>
                    <a:pt x="212774" y="184326"/>
                  </a:lnTo>
                  <a:lnTo>
                    <a:pt x="233492" y="125594"/>
                  </a:lnTo>
                  <a:lnTo>
                    <a:pt x="248849" y="67243"/>
                  </a:lnTo>
                  <a:lnTo>
                    <a:pt x="266679" y="4228"/>
                  </a:lnTo>
                  <a:lnTo>
                    <a:pt x="269033" y="0"/>
                  </a:lnTo>
                  <a:lnTo>
                    <a:pt x="270602" y="1860"/>
                  </a:lnTo>
                  <a:lnTo>
                    <a:pt x="273328" y="59309"/>
                  </a:lnTo>
                  <a:lnTo>
                    <a:pt x="273618" y="111058"/>
                  </a:lnTo>
                  <a:lnTo>
                    <a:pt x="273686" y="154236"/>
                  </a:lnTo>
                  <a:lnTo>
                    <a:pt x="273717" y="200722"/>
                  </a:lnTo>
                  <a:lnTo>
                    <a:pt x="273730" y="247509"/>
                  </a:lnTo>
                  <a:lnTo>
                    <a:pt x="274907" y="310971"/>
                  </a:lnTo>
                  <a:lnTo>
                    <a:pt x="280976" y="361620"/>
                  </a:lnTo>
                  <a:lnTo>
                    <a:pt x="283293" y="413151"/>
                  </a:lnTo>
                  <a:lnTo>
                    <a:pt x="283980" y="464295"/>
                  </a:lnTo>
                  <a:lnTo>
                    <a:pt x="287332" y="524091"/>
                  </a:lnTo>
                  <a:lnTo>
                    <a:pt x="294798" y="57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3126" y="734221"/>
              <a:ext cx="165164" cy="224433"/>
            </a:xfrm>
            <a:custGeom>
              <a:avLst/>
              <a:gdLst/>
              <a:ahLst/>
              <a:cxnLst/>
              <a:rect l="0" t="0" r="0" b="0"/>
              <a:pathLst>
                <a:path w="165164" h="224433">
                  <a:moveTo>
                    <a:pt x="98055" y="13302"/>
                  </a:moveTo>
                  <a:lnTo>
                    <a:pt x="86877" y="2123"/>
                  </a:lnTo>
                  <a:lnTo>
                    <a:pt x="80074" y="0"/>
                  </a:lnTo>
                  <a:lnTo>
                    <a:pt x="63157" y="761"/>
                  </a:lnTo>
                  <a:lnTo>
                    <a:pt x="47060" y="8118"/>
                  </a:lnTo>
                  <a:lnTo>
                    <a:pt x="39492" y="13356"/>
                  </a:lnTo>
                  <a:lnTo>
                    <a:pt x="27963" y="28533"/>
                  </a:lnTo>
                  <a:lnTo>
                    <a:pt x="3615" y="87414"/>
                  </a:lnTo>
                  <a:lnTo>
                    <a:pt x="0" y="97805"/>
                  </a:lnTo>
                  <a:lnTo>
                    <a:pt x="501" y="134786"/>
                  </a:lnTo>
                  <a:lnTo>
                    <a:pt x="8059" y="169790"/>
                  </a:lnTo>
                  <a:lnTo>
                    <a:pt x="23296" y="196799"/>
                  </a:lnTo>
                  <a:lnTo>
                    <a:pt x="48218" y="219620"/>
                  </a:lnTo>
                  <a:lnTo>
                    <a:pt x="57811" y="223377"/>
                  </a:lnTo>
                  <a:lnTo>
                    <a:pt x="77829" y="224432"/>
                  </a:lnTo>
                  <a:lnTo>
                    <a:pt x="108830" y="212859"/>
                  </a:lnTo>
                  <a:lnTo>
                    <a:pt x="134653" y="189023"/>
                  </a:lnTo>
                  <a:lnTo>
                    <a:pt x="155934" y="149528"/>
                  </a:lnTo>
                  <a:lnTo>
                    <a:pt x="163943" y="128829"/>
                  </a:lnTo>
                  <a:lnTo>
                    <a:pt x="165163" y="107931"/>
                  </a:lnTo>
                  <a:lnTo>
                    <a:pt x="156414" y="65919"/>
                  </a:lnTo>
                  <a:lnTo>
                    <a:pt x="143880" y="47996"/>
                  </a:lnTo>
                  <a:lnTo>
                    <a:pt x="126610" y="33401"/>
                  </a:lnTo>
                  <a:lnTo>
                    <a:pt x="87526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0429" y="747523"/>
              <a:ext cx="147640" cy="200006"/>
            </a:xfrm>
            <a:custGeom>
              <a:avLst/>
              <a:gdLst/>
              <a:ahLst/>
              <a:cxnLst/>
              <a:rect l="0" t="0" r="0" b="0"/>
              <a:pathLst>
                <a:path w="147640" h="200006">
                  <a:moveTo>
                    <a:pt x="17094" y="0"/>
                  </a:moveTo>
                  <a:lnTo>
                    <a:pt x="305" y="56214"/>
                  </a:lnTo>
                  <a:lnTo>
                    <a:pt x="0" y="114786"/>
                  </a:lnTo>
                  <a:lnTo>
                    <a:pt x="5987" y="142263"/>
                  </a:lnTo>
                  <a:lnTo>
                    <a:pt x="22512" y="176293"/>
                  </a:lnTo>
                  <a:lnTo>
                    <a:pt x="35489" y="193776"/>
                  </a:lnTo>
                  <a:lnTo>
                    <a:pt x="43396" y="198204"/>
                  </a:lnTo>
                  <a:lnTo>
                    <a:pt x="61539" y="200005"/>
                  </a:lnTo>
                  <a:lnTo>
                    <a:pt x="78181" y="193786"/>
                  </a:lnTo>
                  <a:lnTo>
                    <a:pt x="107929" y="170730"/>
                  </a:lnTo>
                  <a:lnTo>
                    <a:pt x="123687" y="144953"/>
                  </a:lnTo>
                  <a:lnTo>
                    <a:pt x="146752" y="84013"/>
                  </a:lnTo>
                  <a:lnTo>
                    <a:pt x="147639" y="63075"/>
                  </a:lnTo>
                  <a:lnTo>
                    <a:pt x="143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747634"/>
              <a:ext cx="157928" cy="168346"/>
            </a:xfrm>
            <a:custGeom>
              <a:avLst/>
              <a:gdLst/>
              <a:ahLst/>
              <a:cxnLst/>
              <a:rect l="0" t="0" r="0" b="0"/>
              <a:pathLst>
                <a:path w="157928" h="168346">
                  <a:moveTo>
                    <a:pt x="0" y="63060"/>
                  </a:moveTo>
                  <a:lnTo>
                    <a:pt x="3119" y="105752"/>
                  </a:lnTo>
                  <a:lnTo>
                    <a:pt x="9065" y="152991"/>
                  </a:lnTo>
                  <a:lnTo>
                    <a:pt x="8383" y="156939"/>
                  </a:lnTo>
                  <a:lnTo>
                    <a:pt x="6758" y="154892"/>
                  </a:lnTo>
                  <a:lnTo>
                    <a:pt x="4505" y="148848"/>
                  </a:lnTo>
                  <a:lnTo>
                    <a:pt x="12046" y="89420"/>
                  </a:lnTo>
                  <a:lnTo>
                    <a:pt x="24866" y="34602"/>
                  </a:lnTo>
                  <a:lnTo>
                    <a:pt x="37958" y="14927"/>
                  </a:lnTo>
                  <a:lnTo>
                    <a:pt x="46362" y="6405"/>
                  </a:lnTo>
                  <a:lnTo>
                    <a:pt x="56644" y="1893"/>
                  </a:lnTo>
                  <a:lnTo>
                    <a:pt x="80547" y="0"/>
                  </a:lnTo>
                  <a:lnTo>
                    <a:pt x="91133" y="3472"/>
                  </a:lnTo>
                  <a:lnTo>
                    <a:pt x="109133" y="16689"/>
                  </a:lnTo>
                  <a:lnTo>
                    <a:pt x="126832" y="43861"/>
                  </a:lnTo>
                  <a:lnTo>
                    <a:pt x="150643" y="105337"/>
                  </a:lnTo>
                  <a:lnTo>
                    <a:pt x="157927" y="168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431668"/>
              <a:ext cx="10401" cy="452726"/>
            </a:xfrm>
            <a:custGeom>
              <a:avLst/>
              <a:gdLst/>
              <a:ahLst/>
              <a:cxnLst/>
              <a:rect l="0" t="0" r="0" b="0"/>
              <a:pathLst>
                <a:path w="10401" h="452726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1169" y="146390"/>
                  </a:lnTo>
                  <a:lnTo>
                    <a:pt x="5589" y="189065"/>
                  </a:lnTo>
                  <a:lnTo>
                    <a:pt x="9065" y="252551"/>
                  </a:lnTo>
                  <a:lnTo>
                    <a:pt x="10095" y="310226"/>
                  </a:lnTo>
                  <a:lnTo>
                    <a:pt x="10400" y="364360"/>
                  </a:lnTo>
                  <a:lnTo>
                    <a:pt x="9333" y="42313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549" y="600124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6093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7836" y="737230"/>
              <a:ext cx="156154" cy="178750"/>
            </a:xfrm>
            <a:custGeom>
              <a:avLst/>
              <a:gdLst/>
              <a:ahLst/>
              <a:cxnLst/>
              <a:rect l="0" t="0" r="0" b="0"/>
              <a:pathLst>
                <a:path w="156154" h="178750">
                  <a:moveTo>
                    <a:pt x="71925" y="94521"/>
                  </a:moveTo>
                  <a:lnTo>
                    <a:pt x="66336" y="35904"/>
                  </a:lnTo>
                  <a:lnTo>
                    <a:pt x="57353" y="15436"/>
                  </a:lnTo>
                  <a:lnTo>
                    <a:pt x="51682" y="6703"/>
                  </a:lnTo>
                  <a:lnTo>
                    <a:pt x="44392" y="2050"/>
                  </a:lnTo>
                  <a:lnTo>
                    <a:pt x="26933" y="0"/>
                  </a:lnTo>
                  <a:lnTo>
                    <a:pt x="19703" y="4601"/>
                  </a:lnTo>
                  <a:lnTo>
                    <a:pt x="8551" y="22191"/>
                  </a:lnTo>
                  <a:lnTo>
                    <a:pt x="1285" y="58402"/>
                  </a:lnTo>
                  <a:lnTo>
                    <a:pt x="0" y="118625"/>
                  </a:lnTo>
                  <a:lnTo>
                    <a:pt x="7980" y="154305"/>
                  </a:lnTo>
                  <a:lnTo>
                    <a:pt x="18549" y="172174"/>
                  </a:lnTo>
                  <a:lnTo>
                    <a:pt x="25812" y="176706"/>
                  </a:lnTo>
                  <a:lnTo>
                    <a:pt x="43242" y="178621"/>
                  </a:lnTo>
                  <a:lnTo>
                    <a:pt x="51633" y="173984"/>
                  </a:lnTo>
                  <a:lnTo>
                    <a:pt x="67196" y="156354"/>
                  </a:lnTo>
                  <a:lnTo>
                    <a:pt x="75673" y="129801"/>
                  </a:lnTo>
                  <a:lnTo>
                    <a:pt x="77325" y="85087"/>
                  </a:lnTo>
                  <a:lnTo>
                    <a:pt x="75495" y="64592"/>
                  </a:lnTo>
                  <a:lnTo>
                    <a:pt x="76645" y="64040"/>
                  </a:lnTo>
                  <a:lnTo>
                    <a:pt x="108591" y="126971"/>
                  </a:lnTo>
                  <a:lnTo>
                    <a:pt x="128543" y="155608"/>
                  </a:lnTo>
                  <a:lnTo>
                    <a:pt x="156153" y="178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7770" y="789637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684352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747871"/>
              <a:ext cx="168457" cy="210223"/>
            </a:xfrm>
            <a:custGeom>
              <a:avLst/>
              <a:gdLst/>
              <a:ahLst/>
              <a:cxnLst/>
              <a:rect l="0" t="0" r="0" b="0"/>
              <a:pathLst>
                <a:path w="168457" h="210223">
                  <a:moveTo>
                    <a:pt x="0" y="52294"/>
                  </a:moveTo>
                  <a:lnTo>
                    <a:pt x="16789" y="115745"/>
                  </a:lnTo>
                  <a:lnTo>
                    <a:pt x="23333" y="173839"/>
                  </a:lnTo>
                  <a:lnTo>
                    <a:pt x="26748" y="190542"/>
                  </a:lnTo>
                  <a:lnTo>
                    <a:pt x="26021" y="190083"/>
                  </a:lnTo>
                  <a:lnTo>
                    <a:pt x="16448" y="158541"/>
                  </a:lnTo>
                  <a:lnTo>
                    <a:pt x="12868" y="101184"/>
                  </a:lnTo>
                  <a:lnTo>
                    <a:pt x="22212" y="50513"/>
                  </a:lnTo>
                  <a:lnTo>
                    <a:pt x="29759" y="25766"/>
                  </a:lnTo>
                  <a:lnTo>
                    <a:pt x="40913" y="6969"/>
                  </a:lnTo>
                  <a:lnTo>
                    <a:pt x="48332" y="2190"/>
                  </a:lnTo>
                  <a:lnTo>
                    <a:pt x="65935" y="0"/>
                  </a:lnTo>
                  <a:lnTo>
                    <a:pt x="95576" y="10933"/>
                  </a:lnTo>
                  <a:lnTo>
                    <a:pt x="109938" y="25723"/>
                  </a:lnTo>
                  <a:lnTo>
                    <a:pt x="138653" y="75181"/>
                  </a:lnTo>
                  <a:lnTo>
                    <a:pt x="157426" y="135146"/>
                  </a:lnTo>
                  <a:lnTo>
                    <a:pt x="167003" y="191078"/>
                  </a:lnTo>
                  <a:lnTo>
                    <a:pt x="168456" y="210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2" y="1012936"/>
              <a:ext cx="1684561" cy="39914"/>
            </a:xfrm>
            <a:custGeom>
              <a:avLst/>
              <a:gdLst/>
              <a:ahLst/>
              <a:cxnLst/>
              <a:rect l="0" t="0" r="0" b="0"/>
              <a:pathLst>
                <a:path w="1684561" h="39914">
                  <a:moveTo>
                    <a:pt x="1684560" y="29385"/>
                  </a:moveTo>
                  <a:lnTo>
                    <a:pt x="1635629" y="26265"/>
                  </a:lnTo>
                  <a:lnTo>
                    <a:pt x="1587784" y="21052"/>
                  </a:lnTo>
                  <a:lnTo>
                    <a:pt x="1536562" y="19507"/>
                  </a:lnTo>
                  <a:lnTo>
                    <a:pt x="1484341" y="19049"/>
                  </a:lnTo>
                  <a:lnTo>
                    <a:pt x="1431823" y="18913"/>
                  </a:lnTo>
                  <a:lnTo>
                    <a:pt x="1379218" y="18873"/>
                  </a:lnTo>
                  <a:lnTo>
                    <a:pt x="1323467" y="18861"/>
                  </a:lnTo>
                  <a:lnTo>
                    <a:pt x="1262494" y="18858"/>
                  </a:lnTo>
                  <a:lnTo>
                    <a:pt x="1199974" y="18857"/>
                  </a:lnTo>
                  <a:lnTo>
                    <a:pt x="1136996" y="15737"/>
                  </a:lnTo>
                  <a:lnTo>
                    <a:pt x="1073883" y="10523"/>
                  </a:lnTo>
                  <a:lnTo>
                    <a:pt x="1016968" y="8978"/>
                  </a:lnTo>
                  <a:lnTo>
                    <a:pt x="964229" y="8521"/>
                  </a:lnTo>
                  <a:lnTo>
                    <a:pt x="904149" y="8385"/>
                  </a:lnTo>
                  <a:lnTo>
                    <a:pt x="841894" y="5225"/>
                  </a:lnTo>
                  <a:lnTo>
                    <a:pt x="782114" y="0"/>
                  </a:lnTo>
                  <a:lnTo>
                    <a:pt x="720691" y="3823"/>
                  </a:lnTo>
                  <a:lnTo>
                    <a:pt x="668993" y="6993"/>
                  </a:lnTo>
                  <a:lnTo>
                    <a:pt x="609222" y="7932"/>
                  </a:lnTo>
                  <a:lnTo>
                    <a:pt x="552647" y="8211"/>
                  </a:lnTo>
                  <a:lnTo>
                    <a:pt x="498839" y="8293"/>
                  </a:lnTo>
                  <a:lnTo>
                    <a:pt x="442727" y="15557"/>
                  </a:lnTo>
                  <a:lnTo>
                    <a:pt x="394651" y="17879"/>
                  </a:lnTo>
                  <a:lnTo>
                    <a:pt x="342191" y="18567"/>
                  </a:lnTo>
                  <a:lnTo>
                    <a:pt x="283884" y="19940"/>
                  </a:lnTo>
                  <a:lnTo>
                    <a:pt x="229043" y="26066"/>
                  </a:lnTo>
                  <a:lnTo>
                    <a:pt x="175749" y="28401"/>
                  </a:lnTo>
                  <a:lnTo>
                    <a:pt x="122914" y="29093"/>
                  </a:lnTo>
                  <a:lnTo>
                    <a:pt x="71384" y="29298"/>
                  </a:lnTo>
                  <a:lnTo>
                    <a:pt x="20816" y="32487"/>
                  </a:lnTo>
                  <a:lnTo>
                    <a:pt x="0" y="39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05658" y="76858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26341" y="2107126"/>
            <a:ext cx="3032209" cy="640812"/>
            <a:chOff x="126341" y="2107126"/>
            <a:chExt cx="3032209" cy="640812"/>
          </a:xfrm>
        </p:grpSpPr>
        <p:sp>
          <p:nvSpPr>
            <p:cNvPr id="15" name="Freeform 14"/>
            <p:cNvSpPr/>
            <p:nvPr/>
          </p:nvSpPr>
          <p:spPr>
            <a:xfrm>
              <a:off x="178984" y="2107126"/>
              <a:ext cx="288286" cy="535528"/>
            </a:xfrm>
            <a:custGeom>
              <a:avLst/>
              <a:gdLst/>
              <a:ahLst/>
              <a:cxnLst/>
              <a:rect l="0" t="0" r="0" b="0"/>
              <a:pathLst>
                <a:path w="288286" h="535528">
                  <a:moveTo>
                    <a:pt x="0" y="482884"/>
                  </a:moveTo>
                  <a:lnTo>
                    <a:pt x="3120" y="425620"/>
                  </a:lnTo>
                  <a:lnTo>
                    <a:pt x="11453" y="376230"/>
                  </a:lnTo>
                  <a:lnTo>
                    <a:pt x="21331" y="324551"/>
                  </a:lnTo>
                  <a:lnTo>
                    <a:pt x="35149" y="265865"/>
                  </a:lnTo>
                  <a:lnTo>
                    <a:pt x="40738" y="204836"/>
                  </a:lnTo>
                  <a:lnTo>
                    <a:pt x="44962" y="149627"/>
                  </a:lnTo>
                  <a:lnTo>
                    <a:pt x="47522" y="137880"/>
                  </a:lnTo>
                  <a:lnTo>
                    <a:pt x="50399" y="134728"/>
                  </a:lnTo>
                  <a:lnTo>
                    <a:pt x="53486" y="137306"/>
                  </a:lnTo>
                  <a:lnTo>
                    <a:pt x="77258" y="199340"/>
                  </a:lnTo>
                  <a:lnTo>
                    <a:pt x="93341" y="224826"/>
                  </a:lnTo>
                  <a:lnTo>
                    <a:pt x="102002" y="228957"/>
                  </a:lnTo>
                  <a:lnTo>
                    <a:pt x="124103" y="230427"/>
                  </a:lnTo>
                  <a:lnTo>
                    <a:pt x="143284" y="224062"/>
                  </a:lnTo>
                  <a:lnTo>
                    <a:pt x="174662" y="200911"/>
                  </a:lnTo>
                  <a:lnTo>
                    <a:pt x="203390" y="155828"/>
                  </a:lnTo>
                  <a:lnTo>
                    <a:pt x="231595" y="94930"/>
                  </a:lnTo>
                  <a:lnTo>
                    <a:pt x="259697" y="43083"/>
                  </a:lnTo>
                  <a:lnTo>
                    <a:pt x="275169" y="4222"/>
                  </a:lnTo>
                  <a:lnTo>
                    <a:pt x="279372" y="0"/>
                  </a:lnTo>
                  <a:lnTo>
                    <a:pt x="283344" y="1864"/>
                  </a:lnTo>
                  <a:lnTo>
                    <a:pt x="287162" y="7786"/>
                  </a:lnTo>
                  <a:lnTo>
                    <a:pt x="288285" y="23725"/>
                  </a:lnTo>
                  <a:lnTo>
                    <a:pt x="285063" y="79320"/>
                  </a:lnTo>
                  <a:lnTo>
                    <a:pt x="278915" y="126353"/>
                  </a:lnTo>
                  <a:lnTo>
                    <a:pt x="275274" y="186692"/>
                  </a:lnTo>
                  <a:lnTo>
                    <a:pt x="267978" y="247992"/>
                  </a:lnTo>
                  <a:lnTo>
                    <a:pt x="269136" y="303948"/>
                  </a:lnTo>
                  <a:lnTo>
                    <a:pt x="264968" y="352267"/>
                  </a:lnTo>
                  <a:lnTo>
                    <a:pt x="263732" y="411037"/>
                  </a:lnTo>
                  <a:lnTo>
                    <a:pt x="263367" y="466665"/>
                  </a:lnTo>
                  <a:lnTo>
                    <a:pt x="263258" y="506544"/>
                  </a:lnTo>
                  <a:lnTo>
                    <a:pt x="263212" y="535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1893" y="2397724"/>
              <a:ext cx="133191" cy="208559"/>
            </a:xfrm>
            <a:custGeom>
              <a:avLst/>
              <a:gdLst/>
              <a:ahLst/>
              <a:cxnLst/>
              <a:rect l="0" t="0" r="0" b="0"/>
              <a:pathLst>
                <a:path w="133191" h="208559">
                  <a:moveTo>
                    <a:pt x="109288" y="13302"/>
                  </a:moveTo>
                  <a:lnTo>
                    <a:pt x="98109" y="2123"/>
                  </a:lnTo>
                  <a:lnTo>
                    <a:pt x="91307" y="0"/>
                  </a:lnTo>
                  <a:lnTo>
                    <a:pt x="74390" y="761"/>
                  </a:lnTo>
                  <a:lnTo>
                    <a:pt x="58293" y="8118"/>
                  </a:lnTo>
                  <a:lnTo>
                    <a:pt x="43340" y="20356"/>
                  </a:lnTo>
                  <a:lnTo>
                    <a:pt x="22937" y="48147"/>
                  </a:lnTo>
                  <a:lnTo>
                    <a:pt x="1138" y="106870"/>
                  </a:lnTo>
                  <a:lnTo>
                    <a:pt x="0" y="128587"/>
                  </a:lnTo>
                  <a:lnTo>
                    <a:pt x="8801" y="171125"/>
                  </a:lnTo>
                  <a:lnTo>
                    <a:pt x="24012" y="197194"/>
                  </a:lnTo>
                  <a:lnTo>
                    <a:pt x="32550" y="202577"/>
                  </a:lnTo>
                  <a:lnTo>
                    <a:pt x="54515" y="208558"/>
                  </a:lnTo>
                  <a:lnTo>
                    <a:pt x="76756" y="204977"/>
                  </a:lnTo>
                  <a:lnTo>
                    <a:pt x="87600" y="200747"/>
                  </a:lnTo>
                  <a:lnTo>
                    <a:pt x="105888" y="183568"/>
                  </a:lnTo>
                  <a:lnTo>
                    <a:pt x="126218" y="147589"/>
                  </a:lnTo>
                  <a:lnTo>
                    <a:pt x="133190" y="120948"/>
                  </a:lnTo>
                  <a:lnTo>
                    <a:pt x="128134" y="68837"/>
                  </a:lnTo>
                  <a:lnTo>
                    <a:pt x="119161" y="41455"/>
                  </a:lnTo>
                  <a:lnTo>
                    <a:pt x="109288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9144" y="2400497"/>
              <a:ext cx="142079" cy="175978"/>
            </a:xfrm>
            <a:custGeom>
              <a:avLst/>
              <a:gdLst/>
              <a:ahLst/>
              <a:cxnLst/>
              <a:rect l="0" t="0" r="0" b="0"/>
              <a:pathLst>
                <a:path w="142079" h="175978">
                  <a:moveTo>
                    <a:pt x="26265" y="0"/>
                  </a:moveTo>
                  <a:lnTo>
                    <a:pt x="15086" y="11178"/>
                  </a:lnTo>
                  <a:lnTo>
                    <a:pt x="12963" y="17981"/>
                  </a:lnTo>
                  <a:lnTo>
                    <a:pt x="6933" y="74354"/>
                  </a:lnTo>
                  <a:lnTo>
                    <a:pt x="0" y="105479"/>
                  </a:lnTo>
                  <a:lnTo>
                    <a:pt x="9880" y="163542"/>
                  </a:lnTo>
                  <a:lnTo>
                    <a:pt x="16511" y="171029"/>
                  </a:lnTo>
                  <a:lnTo>
                    <a:pt x="25612" y="174851"/>
                  </a:lnTo>
                  <a:lnTo>
                    <a:pt x="47032" y="175977"/>
                  </a:lnTo>
                  <a:lnTo>
                    <a:pt x="68250" y="172579"/>
                  </a:lnTo>
                  <a:lnTo>
                    <a:pt x="86259" y="164049"/>
                  </a:lnTo>
                  <a:lnTo>
                    <a:pt x="102062" y="151290"/>
                  </a:lnTo>
                  <a:lnTo>
                    <a:pt x="122943" y="123205"/>
                  </a:lnTo>
                  <a:lnTo>
                    <a:pt x="135889" y="85768"/>
                  </a:lnTo>
                  <a:lnTo>
                    <a:pt x="140856" y="37436"/>
                  </a:lnTo>
                  <a:lnTo>
                    <a:pt x="14207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63336" y="2368798"/>
              <a:ext cx="168457" cy="176906"/>
            </a:xfrm>
            <a:custGeom>
              <a:avLst/>
              <a:gdLst/>
              <a:ahLst/>
              <a:cxnLst/>
              <a:rect l="0" t="0" r="0" b="0"/>
              <a:pathLst>
                <a:path w="168457" h="176906">
                  <a:moveTo>
                    <a:pt x="0" y="63284"/>
                  </a:moveTo>
                  <a:lnTo>
                    <a:pt x="14655" y="125377"/>
                  </a:lnTo>
                  <a:lnTo>
                    <a:pt x="24749" y="168900"/>
                  </a:lnTo>
                  <a:lnTo>
                    <a:pt x="24689" y="175809"/>
                  </a:lnTo>
                  <a:lnTo>
                    <a:pt x="22308" y="176905"/>
                  </a:lnTo>
                  <a:lnTo>
                    <a:pt x="18382" y="174127"/>
                  </a:lnTo>
                  <a:lnTo>
                    <a:pt x="14019" y="155442"/>
                  </a:lnTo>
                  <a:lnTo>
                    <a:pt x="11218" y="101376"/>
                  </a:lnTo>
                  <a:lnTo>
                    <a:pt x="22072" y="43084"/>
                  </a:lnTo>
                  <a:lnTo>
                    <a:pt x="29697" y="22721"/>
                  </a:lnTo>
                  <a:lnTo>
                    <a:pt x="40885" y="5872"/>
                  </a:lnTo>
                  <a:lnTo>
                    <a:pt x="50653" y="1613"/>
                  </a:lnTo>
                  <a:lnTo>
                    <a:pt x="77105" y="0"/>
                  </a:lnTo>
                  <a:lnTo>
                    <a:pt x="99000" y="6302"/>
                  </a:lnTo>
                  <a:lnTo>
                    <a:pt x="132120" y="29412"/>
                  </a:lnTo>
                  <a:lnTo>
                    <a:pt x="148461" y="55198"/>
                  </a:lnTo>
                  <a:lnTo>
                    <a:pt x="163293" y="96522"/>
                  </a:lnTo>
                  <a:lnTo>
                    <a:pt x="167437" y="142293"/>
                  </a:lnTo>
                  <a:lnTo>
                    <a:pt x="168456" y="168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16020" y="2116227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9359" y="50433"/>
                  </a:lnTo>
                  <a:lnTo>
                    <a:pt x="3293" y="107751"/>
                  </a:lnTo>
                  <a:lnTo>
                    <a:pt x="976" y="166847"/>
                  </a:lnTo>
                  <a:lnTo>
                    <a:pt x="3313" y="226804"/>
                  </a:lnTo>
                  <a:lnTo>
                    <a:pt x="6152" y="250541"/>
                  </a:lnTo>
                  <a:lnTo>
                    <a:pt x="1562" y="300614"/>
                  </a:lnTo>
                  <a:lnTo>
                    <a:pt x="309" y="36054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10735" y="2263626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49840" y="14655"/>
                  </a:lnTo>
                  <a:lnTo>
                    <a:pt x="88913" y="28198"/>
                  </a:lnTo>
                  <a:lnTo>
                    <a:pt x="34937" y="421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96977" y="2404887"/>
              <a:ext cx="108557" cy="153318"/>
            </a:xfrm>
            <a:custGeom>
              <a:avLst/>
              <a:gdLst/>
              <a:ahLst/>
              <a:cxnLst/>
              <a:rect l="0" t="0" r="0" b="0"/>
              <a:pathLst>
                <a:path w="108557" h="153318">
                  <a:moveTo>
                    <a:pt x="98028" y="27195"/>
                  </a:moveTo>
                  <a:lnTo>
                    <a:pt x="92439" y="10428"/>
                  </a:lnTo>
                  <a:lnTo>
                    <a:pt x="86113" y="5488"/>
                  </a:lnTo>
                  <a:lnTo>
                    <a:pt x="66606" y="0"/>
                  </a:lnTo>
                  <a:lnTo>
                    <a:pt x="57193" y="877"/>
                  </a:lnTo>
                  <a:lnTo>
                    <a:pt x="40494" y="8089"/>
                  </a:lnTo>
                  <a:lnTo>
                    <a:pt x="28394" y="22213"/>
                  </a:lnTo>
                  <a:lnTo>
                    <a:pt x="3628" y="80325"/>
                  </a:lnTo>
                  <a:lnTo>
                    <a:pt x="0" y="90691"/>
                  </a:lnTo>
                  <a:lnTo>
                    <a:pt x="482" y="127637"/>
                  </a:lnTo>
                  <a:lnTo>
                    <a:pt x="4921" y="137441"/>
                  </a:lnTo>
                  <a:lnTo>
                    <a:pt x="19212" y="151453"/>
                  </a:lnTo>
                  <a:lnTo>
                    <a:pt x="26767" y="153317"/>
                  </a:lnTo>
                  <a:lnTo>
                    <a:pt x="34143" y="152221"/>
                  </a:lnTo>
                  <a:lnTo>
                    <a:pt x="41400" y="149150"/>
                  </a:lnTo>
                  <a:lnTo>
                    <a:pt x="52583" y="136380"/>
                  </a:lnTo>
                  <a:lnTo>
                    <a:pt x="85011" y="79256"/>
                  </a:lnTo>
                  <a:lnTo>
                    <a:pt x="91073" y="65541"/>
                  </a:lnTo>
                  <a:lnTo>
                    <a:pt x="91052" y="66797"/>
                  </a:lnTo>
                  <a:lnTo>
                    <a:pt x="89867" y="71144"/>
                  </a:lnTo>
                  <a:lnTo>
                    <a:pt x="93790" y="94030"/>
                  </a:lnTo>
                  <a:lnTo>
                    <a:pt x="108556" y="121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10818" y="244261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00290" y="2358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95046" y="2398321"/>
              <a:ext cx="147400" cy="142922"/>
            </a:xfrm>
            <a:custGeom>
              <a:avLst/>
              <a:gdLst/>
              <a:ahLst/>
              <a:cxnLst/>
              <a:rect l="0" t="0" r="0" b="0"/>
              <a:pathLst>
                <a:path w="147400" h="142922">
                  <a:moveTo>
                    <a:pt x="0" y="65347"/>
                  </a:moveTo>
                  <a:lnTo>
                    <a:pt x="17958" y="119222"/>
                  </a:lnTo>
                  <a:lnTo>
                    <a:pt x="24749" y="139594"/>
                  </a:lnTo>
                  <a:lnTo>
                    <a:pt x="24688" y="142921"/>
                  </a:lnTo>
                  <a:lnTo>
                    <a:pt x="22308" y="141630"/>
                  </a:lnTo>
                  <a:lnTo>
                    <a:pt x="18382" y="137259"/>
                  </a:lnTo>
                  <a:lnTo>
                    <a:pt x="12855" y="103162"/>
                  </a:lnTo>
                  <a:lnTo>
                    <a:pt x="13328" y="48813"/>
                  </a:lnTo>
                  <a:lnTo>
                    <a:pt x="21911" y="25243"/>
                  </a:lnTo>
                  <a:lnTo>
                    <a:pt x="36645" y="9309"/>
                  </a:lnTo>
                  <a:lnTo>
                    <a:pt x="45487" y="3422"/>
                  </a:lnTo>
                  <a:lnTo>
                    <a:pt x="64670" y="0"/>
                  </a:lnTo>
                  <a:lnTo>
                    <a:pt x="74699" y="725"/>
                  </a:lnTo>
                  <a:lnTo>
                    <a:pt x="92081" y="7770"/>
                  </a:lnTo>
                  <a:lnTo>
                    <a:pt x="122304" y="31357"/>
                  </a:lnTo>
                  <a:lnTo>
                    <a:pt x="138144" y="57226"/>
                  </a:lnTo>
                  <a:lnTo>
                    <a:pt x="146180" y="112992"/>
                  </a:lnTo>
                  <a:lnTo>
                    <a:pt x="147399" y="139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00414" y="2137285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5589" y="222266"/>
                  </a:lnTo>
                  <a:lnTo>
                    <a:pt x="9065" y="279026"/>
                  </a:lnTo>
                  <a:lnTo>
                    <a:pt x="10240" y="342202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84601" y="2139086"/>
              <a:ext cx="273742" cy="398282"/>
            </a:xfrm>
            <a:custGeom>
              <a:avLst/>
              <a:gdLst/>
              <a:ahLst/>
              <a:cxnLst/>
              <a:rect l="0" t="0" r="0" b="0"/>
              <a:pathLst>
                <a:path w="273742" h="398282">
                  <a:moveTo>
                    <a:pt x="0" y="82427"/>
                  </a:moveTo>
                  <a:lnTo>
                    <a:pt x="49498" y="22833"/>
                  </a:lnTo>
                  <a:lnTo>
                    <a:pt x="75887" y="7318"/>
                  </a:lnTo>
                  <a:lnTo>
                    <a:pt x="124651" y="0"/>
                  </a:lnTo>
                  <a:lnTo>
                    <a:pt x="164315" y="1072"/>
                  </a:lnTo>
                  <a:lnTo>
                    <a:pt x="197644" y="15168"/>
                  </a:lnTo>
                  <a:lnTo>
                    <a:pt x="214964" y="27577"/>
                  </a:lnTo>
                  <a:lnTo>
                    <a:pt x="227340" y="44011"/>
                  </a:lnTo>
                  <a:lnTo>
                    <a:pt x="232279" y="53307"/>
                  </a:lnTo>
                  <a:lnTo>
                    <a:pt x="234646" y="72994"/>
                  </a:lnTo>
                  <a:lnTo>
                    <a:pt x="230629" y="93442"/>
                  </a:lnTo>
                  <a:lnTo>
                    <a:pt x="215213" y="123515"/>
                  </a:lnTo>
                  <a:lnTo>
                    <a:pt x="202495" y="140072"/>
                  </a:lnTo>
                  <a:lnTo>
                    <a:pt x="176591" y="156959"/>
                  </a:lnTo>
                  <a:lnTo>
                    <a:pt x="146690" y="169371"/>
                  </a:lnTo>
                  <a:lnTo>
                    <a:pt x="139907" y="176654"/>
                  </a:lnTo>
                  <a:lnTo>
                    <a:pt x="132371" y="197225"/>
                  </a:lnTo>
                  <a:lnTo>
                    <a:pt x="133717" y="229525"/>
                  </a:lnTo>
                  <a:lnTo>
                    <a:pt x="153058" y="271880"/>
                  </a:lnTo>
                  <a:lnTo>
                    <a:pt x="193211" y="333935"/>
                  </a:lnTo>
                  <a:lnTo>
                    <a:pt x="215305" y="357119"/>
                  </a:lnTo>
                  <a:lnTo>
                    <a:pt x="273741" y="398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29190" y="2379357"/>
              <a:ext cx="176552" cy="135258"/>
            </a:xfrm>
            <a:custGeom>
              <a:avLst/>
              <a:gdLst/>
              <a:ahLst/>
              <a:cxnLst/>
              <a:rect l="0" t="0" r="0" b="0"/>
              <a:pathLst>
                <a:path w="176552" h="135258">
                  <a:moveTo>
                    <a:pt x="113380" y="115896"/>
                  </a:moveTo>
                  <a:lnTo>
                    <a:pt x="121713" y="78418"/>
                  </a:lnTo>
                  <a:lnTo>
                    <a:pt x="120138" y="43571"/>
                  </a:lnTo>
                  <a:lnTo>
                    <a:pt x="117885" y="32584"/>
                  </a:lnTo>
                  <a:lnTo>
                    <a:pt x="106023" y="14138"/>
                  </a:lnTo>
                  <a:lnTo>
                    <a:pt x="97947" y="5944"/>
                  </a:lnTo>
                  <a:lnTo>
                    <a:pt x="89053" y="1650"/>
                  </a:lnTo>
                  <a:lnTo>
                    <a:pt x="69812" y="0"/>
                  </a:lnTo>
                  <a:lnTo>
                    <a:pt x="39249" y="5648"/>
                  </a:lnTo>
                  <a:lnTo>
                    <a:pt x="31204" y="10812"/>
                  </a:lnTo>
                  <a:lnTo>
                    <a:pt x="19145" y="25908"/>
                  </a:lnTo>
                  <a:lnTo>
                    <a:pt x="5780" y="54138"/>
                  </a:lnTo>
                  <a:lnTo>
                    <a:pt x="0" y="90319"/>
                  </a:lnTo>
                  <a:lnTo>
                    <a:pt x="4887" y="113887"/>
                  </a:lnTo>
                  <a:lnTo>
                    <a:pt x="9466" y="125086"/>
                  </a:lnTo>
                  <a:lnTo>
                    <a:pt x="17197" y="131381"/>
                  </a:lnTo>
                  <a:lnTo>
                    <a:pt x="38267" y="135257"/>
                  </a:lnTo>
                  <a:lnTo>
                    <a:pt x="56989" y="129960"/>
                  </a:lnTo>
                  <a:lnTo>
                    <a:pt x="65258" y="125272"/>
                  </a:lnTo>
                  <a:lnTo>
                    <a:pt x="77564" y="110705"/>
                  </a:lnTo>
                  <a:lnTo>
                    <a:pt x="100586" y="72757"/>
                  </a:lnTo>
                  <a:lnTo>
                    <a:pt x="106020" y="69589"/>
                  </a:lnTo>
                  <a:lnTo>
                    <a:pt x="110813" y="70987"/>
                  </a:lnTo>
                  <a:lnTo>
                    <a:pt x="140164" y="98197"/>
                  </a:lnTo>
                  <a:lnTo>
                    <a:pt x="176551" y="1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10680" y="2367524"/>
              <a:ext cx="115047" cy="139988"/>
            </a:xfrm>
            <a:custGeom>
              <a:avLst/>
              <a:gdLst/>
              <a:ahLst/>
              <a:cxnLst/>
              <a:rect l="0" t="0" r="0" b="0"/>
              <a:pathLst>
                <a:path w="115047" h="139988">
                  <a:moveTo>
                    <a:pt x="5589" y="54030"/>
                  </a:moveTo>
                  <a:lnTo>
                    <a:pt x="0" y="70798"/>
                  </a:lnTo>
                  <a:lnTo>
                    <a:pt x="2113" y="103582"/>
                  </a:lnTo>
                  <a:lnTo>
                    <a:pt x="10148" y="137342"/>
                  </a:lnTo>
                  <a:lnTo>
                    <a:pt x="12138" y="139987"/>
                  </a:lnTo>
                  <a:lnTo>
                    <a:pt x="13465" y="137071"/>
                  </a:lnTo>
                  <a:lnTo>
                    <a:pt x="13769" y="122523"/>
                  </a:lnTo>
                  <a:lnTo>
                    <a:pt x="6897" y="63223"/>
                  </a:lnTo>
                  <a:lnTo>
                    <a:pt x="11566" y="25168"/>
                  </a:lnTo>
                  <a:lnTo>
                    <a:pt x="16593" y="16072"/>
                  </a:lnTo>
                  <a:lnTo>
                    <a:pt x="31536" y="2845"/>
                  </a:lnTo>
                  <a:lnTo>
                    <a:pt x="40435" y="19"/>
                  </a:lnTo>
                  <a:lnTo>
                    <a:pt x="59680" y="0"/>
                  </a:lnTo>
                  <a:lnTo>
                    <a:pt x="68556" y="5142"/>
                  </a:lnTo>
                  <a:lnTo>
                    <a:pt x="84657" y="23333"/>
                  </a:lnTo>
                  <a:lnTo>
                    <a:pt x="109732" y="83537"/>
                  </a:lnTo>
                  <a:lnTo>
                    <a:pt x="115046" y="104579"/>
                  </a:lnTo>
                  <a:lnTo>
                    <a:pt x="110874" y="138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89969" y="2356852"/>
              <a:ext cx="187031" cy="348972"/>
            </a:xfrm>
            <a:custGeom>
              <a:avLst/>
              <a:gdLst/>
              <a:ahLst/>
              <a:cxnLst/>
              <a:rect l="0" t="0" r="0" b="0"/>
              <a:pathLst>
                <a:path w="187031" h="348972">
                  <a:moveTo>
                    <a:pt x="157927" y="96287"/>
                  </a:moveTo>
                  <a:lnTo>
                    <a:pt x="169105" y="79520"/>
                  </a:lnTo>
                  <a:lnTo>
                    <a:pt x="171474" y="58810"/>
                  </a:lnTo>
                  <a:lnTo>
                    <a:pt x="167457" y="36347"/>
                  </a:lnTo>
                  <a:lnTo>
                    <a:pt x="157873" y="18565"/>
                  </a:lnTo>
                  <a:lnTo>
                    <a:pt x="142695" y="5982"/>
                  </a:lnTo>
                  <a:lnTo>
                    <a:pt x="133735" y="989"/>
                  </a:lnTo>
                  <a:lnTo>
                    <a:pt x="124251" y="0"/>
                  </a:lnTo>
                  <a:lnTo>
                    <a:pt x="104355" y="5140"/>
                  </a:lnTo>
                  <a:lnTo>
                    <a:pt x="86934" y="18343"/>
                  </a:lnTo>
                  <a:lnTo>
                    <a:pt x="79013" y="26777"/>
                  </a:lnTo>
                  <a:lnTo>
                    <a:pt x="70212" y="48626"/>
                  </a:lnTo>
                  <a:lnTo>
                    <a:pt x="67470" y="72765"/>
                  </a:lnTo>
                  <a:lnTo>
                    <a:pt x="70150" y="95192"/>
                  </a:lnTo>
                  <a:lnTo>
                    <a:pt x="76013" y="102576"/>
                  </a:lnTo>
                  <a:lnTo>
                    <a:pt x="95004" y="110781"/>
                  </a:lnTo>
                  <a:lnTo>
                    <a:pt x="104280" y="110629"/>
                  </a:lnTo>
                  <a:lnTo>
                    <a:pt x="120826" y="104221"/>
                  </a:lnTo>
                  <a:lnTo>
                    <a:pt x="143295" y="81871"/>
                  </a:lnTo>
                  <a:lnTo>
                    <a:pt x="149342" y="79657"/>
                  </a:lnTo>
                  <a:lnTo>
                    <a:pt x="154543" y="81691"/>
                  </a:lnTo>
                  <a:lnTo>
                    <a:pt x="159181" y="86557"/>
                  </a:lnTo>
                  <a:lnTo>
                    <a:pt x="164333" y="107560"/>
                  </a:lnTo>
                  <a:lnTo>
                    <a:pt x="173230" y="163115"/>
                  </a:lnTo>
                  <a:lnTo>
                    <a:pt x="185083" y="219149"/>
                  </a:lnTo>
                  <a:lnTo>
                    <a:pt x="187030" y="260073"/>
                  </a:lnTo>
                  <a:lnTo>
                    <a:pt x="179548" y="294945"/>
                  </a:lnTo>
                  <a:lnTo>
                    <a:pt x="169096" y="316771"/>
                  </a:lnTo>
                  <a:lnTo>
                    <a:pt x="150413" y="331930"/>
                  </a:lnTo>
                  <a:lnTo>
                    <a:pt x="126511" y="341398"/>
                  </a:lnTo>
                  <a:lnTo>
                    <a:pt x="73039" y="347475"/>
                  </a:lnTo>
                  <a:lnTo>
                    <a:pt x="34509" y="348528"/>
                  </a:lnTo>
                  <a:lnTo>
                    <a:pt x="0" y="348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97485" y="2324192"/>
              <a:ext cx="131717" cy="202648"/>
            </a:xfrm>
            <a:custGeom>
              <a:avLst/>
              <a:gdLst/>
              <a:ahLst/>
              <a:cxnLst/>
              <a:rect l="0" t="0" r="0" b="0"/>
              <a:pathLst>
                <a:path w="131717" h="202648">
                  <a:moveTo>
                    <a:pt x="24110" y="97362"/>
                  </a:moveTo>
                  <a:lnTo>
                    <a:pt x="85221" y="79404"/>
                  </a:lnTo>
                  <a:lnTo>
                    <a:pt x="107423" y="72613"/>
                  </a:lnTo>
                  <a:lnTo>
                    <a:pt x="115917" y="66825"/>
                  </a:lnTo>
                  <a:lnTo>
                    <a:pt x="128474" y="51034"/>
                  </a:lnTo>
                  <a:lnTo>
                    <a:pt x="131716" y="32318"/>
                  </a:lnTo>
                  <a:lnTo>
                    <a:pt x="130942" y="22414"/>
                  </a:lnTo>
                  <a:lnTo>
                    <a:pt x="126917" y="14641"/>
                  </a:lnTo>
                  <a:lnTo>
                    <a:pt x="113086" y="2885"/>
                  </a:lnTo>
                  <a:lnTo>
                    <a:pt x="92121" y="0"/>
                  </a:lnTo>
                  <a:lnTo>
                    <a:pt x="68375" y="3787"/>
                  </a:lnTo>
                  <a:lnTo>
                    <a:pt x="46123" y="13269"/>
                  </a:lnTo>
                  <a:lnTo>
                    <a:pt x="19454" y="37351"/>
                  </a:lnTo>
                  <a:lnTo>
                    <a:pt x="2324" y="72302"/>
                  </a:lnTo>
                  <a:lnTo>
                    <a:pt x="0" y="95583"/>
                  </a:lnTo>
                  <a:lnTo>
                    <a:pt x="8039" y="139125"/>
                  </a:lnTo>
                  <a:lnTo>
                    <a:pt x="23118" y="165368"/>
                  </a:lnTo>
                  <a:lnTo>
                    <a:pt x="38877" y="177500"/>
                  </a:lnTo>
                  <a:lnTo>
                    <a:pt x="86670" y="197429"/>
                  </a:lnTo>
                  <a:lnTo>
                    <a:pt x="118867" y="202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6341" y="2568953"/>
              <a:ext cx="2684768" cy="178985"/>
            </a:xfrm>
            <a:custGeom>
              <a:avLst/>
              <a:gdLst/>
              <a:ahLst/>
              <a:cxnLst/>
              <a:rect l="0" t="0" r="0" b="0"/>
              <a:pathLst>
                <a:path w="2684768" h="178985">
                  <a:moveTo>
                    <a:pt x="2684767" y="0"/>
                  </a:moveTo>
                  <a:lnTo>
                    <a:pt x="2635837" y="3120"/>
                  </a:lnTo>
                  <a:lnTo>
                    <a:pt x="2576706" y="9065"/>
                  </a:lnTo>
                  <a:lnTo>
                    <a:pt x="2528487" y="15684"/>
                  </a:lnTo>
                  <a:lnTo>
                    <a:pt x="2468197" y="19996"/>
                  </a:lnTo>
                  <a:lnTo>
                    <a:pt x="2411228" y="20847"/>
                  </a:lnTo>
                  <a:lnTo>
                    <a:pt x="2354914" y="26605"/>
                  </a:lnTo>
                  <a:lnTo>
                    <a:pt x="2298730" y="31771"/>
                  </a:lnTo>
                  <a:lnTo>
                    <a:pt x="2239453" y="39724"/>
                  </a:lnTo>
                  <a:lnTo>
                    <a:pt x="2177354" y="41642"/>
                  </a:lnTo>
                  <a:lnTo>
                    <a:pt x="2128620" y="47563"/>
                  </a:lnTo>
                  <a:lnTo>
                    <a:pt x="2066987" y="52809"/>
                  </a:lnTo>
                  <a:lnTo>
                    <a:pt x="2018060" y="59581"/>
                  </a:lnTo>
                  <a:lnTo>
                    <a:pt x="1962133" y="65581"/>
                  </a:lnTo>
                  <a:lnTo>
                    <a:pt x="1911355" y="72096"/>
                  </a:lnTo>
                  <a:lnTo>
                    <a:pt x="1847859" y="73383"/>
                  </a:lnTo>
                  <a:lnTo>
                    <a:pt x="1785230" y="76757"/>
                  </a:lnTo>
                  <a:lnTo>
                    <a:pt x="1732781" y="82752"/>
                  </a:lnTo>
                  <a:lnTo>
                    <a:pt x="1685720" y="83791"/>
                  </a:lnTo>
                  <a:lnTo>
                    <a:pt x="1634731" y="84098"/>
                  </a:lnTo>
                  <a:lnTo>
                    <a:pt x="1582578" y="84190"/>
                  </a:lnTo>
                  <a:lnTo>
                    <a:pt x="1530081" y="84217"/>
                  </a:lnTo>
                  <a:lnTo>
                    <a:pt x="1471892" y="84224"/>
                  </a:lnTo>
                  <a:lnTo>
                    <a:pt x="1415787" y="89816"/>
                  </a:lnTo>
                  <a:lnTo>
                    <a:pt x="1356529" y="93293"/>
                  </a:lnTo>
                  <a:lnTo>
                    <a:pt x="1300107" y="94323"/>
                  </a:lnTo>
                  <a:lnTo>
                    <a:pt x="1240755" y="94628"/>
                  </a:lnTo>
                  <a:lnTo>
                    <a:pt x="1184305" y="94718"/>
                  </a:lnTo>
                  <a:lnTo>
                    <a:pt x="1126130" y="101985"/>
                  </a:lnTo>
                  <a:lnTo>
                    <a:pt x="1071833" y="104307"/>
                  </a:lnTo>
                  <a:lnTo>
                    <a:pt x="1017011" y="104995"/>
                  </a:lnTo>
                  <a:lnTo>
                    <a:pt x="956833" y="105199"/>
                  </a:lnTo>
                  <a:lnTo>
                    <a:pt x="898059" y="106429"/>
                  </a:lnTo>
                  <a:lnTo>
                    <a:pt x="838740" y="113613"/>
                  </a:lnTo>
                  <a:lnTo>
                    <a:pt x="785469" y="115161"/>
                  </a:lnTo>
                  <a:lnTo>
                    <a:pt x="725232" y="118740"/>
                  </a:lnTo>
                  <a:lnTo>
                    <a:pt x="666049" y="124089"/>
                  </a:lnTo>
                  <a:lnTo>
                    <a:pt x="608350" y="125675"/>
                  </a:lnTo>
                  <a:lnTo>
                    <a:pt x="556159" y="129264"/>
                  </a:lnTo>
                  <a:lnTo>
                    <a:pt x="495904" y="135368"/>
                  </a:lnTo>
                  <a:lnTo>
                    <a:pt x="444982" y="142014"/>
                  </a:lnTo>
                  <a:lnTo>
                    <a:pt x="387260" y="145803"/>
                  </a:lnTo>
                  <a:lnTo>
                    <a:pt x="331293" y="152515"/>
                  </a:lnTo>
                  <a:lnTo>
                    <a:pt x="277666" y="156324"/>
                  </a:lnTo>
                  <a:lnTo>
                    <a:pt x="219142" y="157452"/>
                  </a:lnTo>
                  <a:lnTo>
                    <a:pt x="168527" y="157787"/>
                  </a:lnTo>
                  <a:lnTo>
                    <a:pt x="115568" y="165135"/>
                  </a:lnTo>
                  <a:lnTo>
                    <a:pt x="54327" y="17092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63792" y="241102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67201" y="3292"/>
                  </a:lnTo>
                  <a:lnTo>
                    <a:pt x="2033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00041" y="3755173"/>
            <a:ext cx="2032001" cy="635211"/>
            <a:chOff x="200041" y="3755173"/>
            <a:chExt cx="2032001" cy="635211"/>
          </a:xfrm>
        </p:grpSpPr>
        <p:sp>
          <p:nvSpPr>
            <p:cNvPr id="34" name="Freeform 33"/>
            <p:cNvSpPr/>
            <p:nvPr/>
          </p:nvSpPr>
          <p:spPr>
            <a:xfrm>
              <a:off x="336911" y="3800787"/>
              <a:ext cx="17680" cy="421141"/>
            </a:xfrm>
            <a:custGeom>
              <a:avLst/>
              <a:gdLst/>
              <a:ahLst/>
              <a:cxnLst/>
              <a:rect l="0" t="0" r="0" b="0"/>
              <a:pathLst>
                <a:path w="17680" h="42114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7"/>
                  </a:lnTo>
                  <a:lnTo>
                    <a:pt x="9065" y="215657"/>
                  </a:lnTo>
                  <a:lnTo>
                    <a:pt x="10095" y="269659"/>
                  </a:lnTo>
                  <a:lnTo>
                    <a:pt x="17679" y="331903"/>
                  </a:lnTo>
                  <a:lnTo>
                    <a:pt x="17270" y="386139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0041" y="3755173"/>
              <a:ext cx="281390" cy="287771"/>
            </a:xfrm>
            <a:custGeom>
              <a:avLst/>
              <a:gdLst/>
              <a:ahLst/>
              <a:cxnLst/>
              <a:rect l="0" t="0" r="0" b="0"/>
              <a:pathLst>
                <a:path w="281390" h="287771">
                  <a:moveTo>
                    <a:pt x="0" y="119314"/>
                  </a:moveTo>
                  <a:lnTo>
                    <a:pt x="42662" y="63654"/>
                  </a:lnTo>
                  <a:lnTo>
                    <a:pt x="57565" y="46613"/>
                  </a:lnTo>
                  <a:lnTo>
                    <a:pt x="110180" y="11006"/>
                  </a:lnTo>
                  <a:lnTo>
                    <a:pt x="133587" y="1767"/>
                  </a:lnTo>
                  <a:lnTo>
                    <a:pt x="156468" y="0"/>
                  </a:lnTo>
                  <a:lnTo>
                    <a:pt x="178336" y="4284"/>
                  </a:lnTo>
                  <a:lnTo>
                    <a:pt x="231541" y="32604"/>
                  </a:lnTo>
                  <a:lnTo>
                    <a:pt x="257598" y="64116"/>
                  </a:lnTo>
                  <a:lnTo>
                    <a:pt x="274547" y="97499"/>
                  </a:lnTo>
                  <a:lnTo>
                    <a:pt x="281389" y="135207"/>
                  </a:lnTo>
                  <a:lnTo>
                    <a:pt x="277827" y="176016"/>
                  </a:lnTo>
                  <a:lnTo>
                    <a:pt x="263773" y="212153"/>
                  </a:lnTo>
                  <a:lnTo>
                    <a:pt x="244791" y="239499"/>
                  </a:lnTo>
                  <a:lnTo>
                    <a:pt x="218760" y="262419"/>
                  </a:lnTo>
                  <a:lnTo>
                    <a:pt x="188820" y="278438"/>
                  </a:lnTo>
                  <a:lnTo>
                    <a:pt x="147399" y="287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3253" y="4042652"/>
              <a:ext cx="136872" cy="174902"/>
            </a:xfrm>
            <a:custGeom>
              <a:avLst/>
              <a:gdLst/>
              <a:ahLst/>
              <a:cxnLst/>
              <a:rect l="0" t="0" r="0" b="0"/>
              <a:pathLst>
                <a:path w="136872" h="174902">
                  <a:moveTo>
                    <a:pt x="0" y="73990"/>
                  </a:moveTo>
                  <a:lnTo>
                    <a:pt x="37478" y="82324"/>
                  </a:lnTo>
                  <a:lnTo>
                    <a:pt x="72326" y="80749"/>
                  </a:lnTo>
                  <a:lnTo>
                    <a:pt x="83313" y="78496"/>
                  </a:lnTo>
                  <a:lnTo>
                    <a:pt x="91807" y="73484"/>
                  </a:lnTo>
                  <a:lnTo>
                    <a:pt x="104364" y="58558"/>
                  </a:lnTo>
                  <a:lnTo>
                    <a:pt x="118011" y="30423"/>
                  </a:lnTo>
                  <a:lnTo>
                    <a:pt x="118448" y="21549"/>
                  </a:lnTo>
                  <a:lnTo>
                    <a:pt x="112695" y="5449"/>
                  </a:lnTo>
                  <a:lnTo>
                    <a:pt x="104376" y="1390"/>
                  </a:lnTo>
                  <a:lnTo>
                    <a:pt x="79535" y="0"/>
                  </a:lnTo>
                  <a:lnTo>
                    <a:pt x="43843" y="11383"/>
                  </a:lnTo>
                  <a:lnTo>
                    <a:pt x="16630" y="35163"/>
                  </a:lnTo>
                  <a:lnTo>
                    <a:pt x="7392" y="57514"/>
                  </a:lnTo>
                  <a:lnTo>
                    <a:pt x="4455" y="81875"/>
                  </a:lnTo>
                  <a:lnTo>
                    <a:pt x="15087" y="136813"/>
                  </a:lnTo>
                  <a:lnTo>
                    <a:pt x="27763" y="154944"/>
                  </a:lnTo>
                  <a:lnTo>
                    <a:pt x="36056" y="163054"/>
                  </a:lnTo>
                  <a:lnTo>
                    <a:pt x="57749" y="172066"/>
                  </a:lnTo>
                  <a:lnTo>
                    <a:pt x="81819" y="174901"/>
                  </a:lnTo>
                  <a:lnTo>
                    <a:pt x="112760" y="169920"/>
                  </a:lnTo>
                  <a:lnTo>
                    <a:pt x="136871" y="158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016" y="4050881"/>
              <a:ext cx="143622" cy="214742"/>
            </a:xfrm>
            <a:custGeom>
              <a:avLst/>
              <a:gdLst/>
              <a:ahLst/>
              <a:cxnLst/>
              <a:rect l="0" t="0" r="0" b="0"/>
              <a:pathLst>
                <a:path w="143622" h="214742">
                  <a:moveTo>
                    <a:pt x="6750" y="76290"/>
                  </a:moveTo>
                  <a:lnTo>
                    <a:pt x="9870" y="118981"/>
                  </a:lnTo>
                  <a:lnTo>
                    <a:pt x="15815" y="171810"/>
                  </a:lnTo>
                  <a:lnTo>
                    <a:pt x="22434" y="210267"/>
                  </a:lnTo>
                  <a:lnTo>
                    <a:pt x="21886" y="214741"/>
                  </a:lnTo>
                  <a:lnTo>
                    <a:pt x="19180" y="214214"/>
                  </a:lnTo>
                  <a:lnTo>
                    <a:pt x="15037" y="210353"/>
                  </a:lnTo>
                  <a:lnTo>
                    <a:pt x="10433" y="193585"/>
                  </a:lnTo>
                  <a:lnTo>
                    <a:pt x="0" y="137316"/>
                  </a:lnTo>
                  <a:lnTo>
                    <a:pt x="88" y="74480"/>
                  </a:lnTo>
                  <a:lnTo>
                    <a:pt x="6129" y="43900"/>
                  </a:lnTo>
                  <a:lnTo>
                    <a:pt x="16613" y="22510"/>
                  </a:lnTo>
                  <a:lnTo>
                    <a:pt x="32191" y="8323"/>
                  </a:lnTo>
                  <a:lnTo>
                    <a:pt x="41258" y="2903"/>
                  </a:lnTo>
                  <a:lnTo>
                    <a:pt x="60692" y="0"/>
                  </a:lnTo>
                  <a:lnTo>
                    <a:pt x="70787" y="863"/>
                  </a:lnTo>
                  <a:lnTo>
                    <a:pt x="88244" y="8062"/>
                  </a:lnTo>
                  <a:lnTo>
                    <a:pt x="96174" y="13257"/>
                  </a:lnTo>
                  <a:lnTo>
                    <a:pt x="108105" y="28388"/>
                  </a:lnTo>
                  <a:lnTo>
                    <a:pt x="125297" y="66698"/>
                  </a:lnTo>
                  <a:lnTo>
                    <a:pt x="135185" y="123741"/>
                  </a:lnTo>
                  <a:lnTo>
                    <a:pt x="143621" y="149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5003" y="4064000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2279" y="39271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7036" y="3984717"/>
              <a:ext cx="178985" cy="187897"/>
            </a:xfrm>
            <a:custGeom>
              <a:avLst/>
              <a:gdLst/>
              <a:ahLst/>
              <a:cxnLst/>
              <a:rect l="0" t="0" r="0" b="0"/>
              <a:pathLst>
                <a:path w="178985" h="187897">
                  <a:moveTo>
                    <a:pt x="0" y="68754"/>
                  </a:moveTo>
                  <a:lnTo>
                    <a:pt x="8333" y="106232"/>
                  </a:lnTo>
                  <a:lnTo>
                    <a:pt x="18645" y="162900"/>
                  </a:lnTo>
                  <a:lnTo>
                    <a:pt x="26061" y="187896"/>
                  </a:lnTo>
                  <a:lnTo>
                    <a:pt x="16358" y="154200"/>
                  </a:lnTo>
                  <a:lnTo>
                    <a:pt x="11680" y="102704"/>
                  </a:lnTo>
                  <a:lnTo>
                    <a:pt x="13209" y="62565"/>
                  </a:lnTo>
                  <a:lnTo>
                    <a:pt x="27440" y="29096"/>
                  </a:lnTo>
                  <a:lnTo>
                    <a:pt x="39882" y="11744"/>
                  </a:lnTo>
                  <a:lnTo>
                    <a:pt x="59449" y="2472"/>
                  </a:lnTo>
                  <a:lnTo>
                    <a:pt x="71218" y="0"/>
                  </a:lnTo>
                  <a:lnTo>
                    <a:pt x="93654" y="3491"/>
                  </a:lnTo>
                  <a:lnTo>
                    <a:pt x="104550" y="7698"/>
                  </a:lnTo>
                  <a:lnTo>
                    <a:pt x="122896" y="24851"/>
                  </a:lnTo>
                  <a:lnTo>
                    <a:pt x="143258" y="60815"/>
                  </a:lnTo>
                  <a:lnTo>
                    <a:pt x="164401" y="120351"/>
                  </a:lnTo>
                  <a:lnTo>
                    <a:pt x="178984" y="174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73009" y="3932068"/>
              <a:ext cx="150966" cy="188405"/>
            </a:xfrm>
            <a:custGeom>
              <a:avLst/>
              <a:gdLst/>
              <a:ahLst/>
              <a:cxnLst/>
              <a:rect l="0" t="0" r="0" b="0"/>
              <a:pathLst>
                <a:path w="150966" h="188405">
                  <a:moveTo>
                    <a:pt x="100939" y="5590"/>
                  </a:moveTo>
                  <a:lnTo>
                    <a:pt x="84171" y="0"/>
                  </a:lnTo>
                  <a:lnTo>
                    <a:pt x="66580" y="376"/>
                  </a:lnTo>
                  <a:lnTo>
                    <a:pt x="48234" y="5612"/>
                  </a:lnTo>
                  <a:lnTo>
                    <a:pt x="4556" y="34593"/>
                  </a:lnTo>
                  <a:lnTo>
                    <a:pt x="419" y="41303"/>
                  </a:lnTo>
                  <a:lnTo>
                    <a:pt x="0" y="48116"/>
                  </a:lnTo>
                  <a:lnTo>
                    <a:pt x="2061" y="54997"/>
                  </a:lnTo>
                  <a:lnTo>
                    <a:pt x="6944" y="60755"/>
                  </a:lnTo>
                  <a:lnTo>
                    <a:pt x="21729" y="70272"/>
                  </a:lnTo>
                  <a:lnTo>
                    <a:pt x="78347" y="89555"/>
                  </a:lnTo>
                  <a:lnTo>
                    <a:pt x="121693" y="109393"/>
                  </a:lnTo>
                  <a:lnTo>
                    <a:pt x="147902" y="129023"/>
                  </a:lnTo>
                  <a:lnTo>
                    <a:pt x="150965" y="137012"/>
                  </a:lnTo>
                  <a:lnTo>
                    <a:pt x="150667" y="145847"/>
                  </a:lnTo>
                  <a:lnTo>
                    <a:pt x="148129" y="155246"/>
                  </a:lnTo>
                  <a:lnTo>
                    <a:pt x="142928" y="162683"/>
                  </a:lnTo>
                  <a:lnTo>
                    <a:pt x="127789" y="174065"/>
                  </a:lnTo>
                  <a:lnTo>
                    <a:pt x="99536" y="187049"/>
                  </a:lnTo>
                  <a:lnTo>
                    <a:pt x="76139" y="188404"/>
                  </a:lnTo>
                  <a:lnTo>
                    <a:pt x="27239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83695" y="3969243"/>
              <a:ext cx="131180" cy="184315"/>
            </a:xfrm>
            <a:custGeom>
              <a:avLst/>
              <a:gdLst/>
              <a:ahLst/>
              <a:cxnLst/>
              <a:rect l="0" t="0" r="0" b="0"/>
              <a:pathLst>
                <a:path w="131180" h="184315">
                  <a:moveTo>
                    <a:pt x="6066" y="52643"/>
                  </a:moveTo>
                  <a:lnTo>
                    <a:pt x="0" y="85095"/>
                  </a:lnTo>
                  <a:lnTo>
                    <a:pt x="10625" y="142574"/>
                  </a:lnTo>
                  <a:lnTo>
                    <a:pt x="26005" y="171966"/>
                  </a:lnTo>
                  <a:lnTo>
                    <a:pt x="34566" y="177815"/>
                  </a:lnTo>
                  <a:lnTo>
                    <a:pt x="56557" y="184314"/>
                  </a:lnTo>
                  <a:lnTo>
                    <a:pt x="66633" y="183707"/>
                  </a:lnTo>
                  <a:lnTo>
                    <a:pt x="84068" y="176795"/>
                  </a:lnTo>
                  <a:lnTo>
                    <a:pt x="107037" y="154159"/>
                  </a:lnTo>
                  <a:lnTo>
                    <a:pt x="123071" y="125226"/>
                  </a:lnTo>
                  <a:lnTo>
                    <a:pt x="131179" y="62100"/>
                  </a:lnTo>
                  <a:lnTo>
                    <a:pt x="128924" y="26979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79274" y="380078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56280"/>
                  </a:lnTo>
                  <a:lnTo>
                    <a:pt x="9065" y="207612"/>
                  </a:lnTo>
                  <a:lnTo>
                    <a:pt x="11410" y="268954"/>
                  </a:lnTo>
                  <a:lnTo>
                    <a:pt x="18805" y="319892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64895" y="3977983"/>
              <a:ext cx="156536" cy="191303"/>
            </a:xfrm>
            <a:custGeom>
              <a:avLst/>
              <a:gdLst/>
              <a:ahLst/>
              <a:cxnLst/>
              <a:rect l="0" t="0" r="0" b="0"/>
              <a:pathLst>
                <a:path w="156536" h="191303">
                  <a:moveTo>
                    <a:pt x="114421" y="64960"/>
                  </a:moveTo>
                  <a:lnTo>
                    <a:pt x="104845" y="33677"/>
                  </a:lnTo>
                  <a:lnTo>
                    <a:pt x="94177" y="17521"/>
                  </a:lnTo>
                  <a:lnTo>
                    <a:pt x="78517" y="5661"/>
                  </a:lnTo>
                  <a:lnTo>
                    <a:pt x="69428" y="861"/>
                  </a:lnTo>
                  <a:lnTo>
                    <a:pt x="59859" y="0"/>
                  </a:lnTo>
                  <a:lnTo>
                    <a:pt x="39868" y="5283"/>
                  </a:lnTo>
                  <a:lnTo>
                    <a:pt x="22405" y="18550"/>
                  </a:lnTo>
                  <a:lnTo>
                    <a:pt x="14472" y="27001"/>
                  </a:lnTo>
                  <a:lnTo>
                    <a:pt x="5658" y="48869"/>
                  </a:lnTo>
                  <a:lnTo>
                    <a:pt x="0" y="101036"/>
                  </a:lnTo>
                  <a:lnTo>
                    <a:pt x="4609" y="136870"/>
                  </a:lnTo>
                  <a:lnTo>
                    <a:pt x="13363" y="155802"/>
                  </a:lnTo>
                  <a:lnTo>
                    <a:pt x="18973" y="164126"/>
                  </a:lnTo>
                  <a:lnTo>
                    <a:pt x="26222" y="168505"/>
                  </a:lnTo>
                  <a:lnTo>
                    <a:pt x="43636" y="170251"/>
                  </a:lnTo>
                  <a:lnTo>
                    <a:pt x="59954" y="164009"/>
                  </a:lnTo>
                  <a:lnTo>
                    <a:pt x="67581" y="159068"/>
                  </a:lnTo>
                  <a:lnTo>
                    <a:pt x="79175" y="141101"/>
                  </a:lnTo>
                  <a:lnTo>
                    <a:pt x="98731" y="85168"/>
                  </a:lnTo>
                  <a:lnTo>
                    <a:pt x="101598" y="59513"/>
                  </a:lnTo>
                  <a:lnTo>
                    <a:pt x="101193" y="55480"/>
                  </a:lnTo>
                  <a:lnTo>
                    <a:pt x="99753" y="57470"/>
                  </a:lnTo>
                  <a:lnTo>
                    <a:pt x="97623" y="63476"/>
                  </a:lnTo>
                  <a:lnTo>
                    <a:pt x="98376" y="79508"/>
                  </a:lnTo>
                  <a:lnTo>
                    <a:pt x="103780" y="98332"/>
                  </a:lnTo>
                  <a:lnTo>
                    <a:pt x="132358" y="158703"/>
                  </a:lnTo>
                  <a:lnTo>
                    <a:pt x="156535" y="1913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4269" y="4242984"/>
              <a:ext cx="1558219" cy="147400"/>
            </a:xfrm>
            <a:custGeom>
              <a:avLst/>
              <a:gdLst/>
              <a:ahLst/>
              <a:cxnLst/>
              <a:rect l="0" t="0" r="0" b="0"/>
              <a:pathLst>
                <a:path w="1558219" h="147400">
                  <a:moveTo>
                    <a:pt x="1558218" y="0"/>
                  </a:moveTo>
                  <a:lnTo>
                    <a:pt x="1509287" y="3120"/>
                  </a:lnTo>
                  <a:lnTo>
                    <a:pt x="1461441" y="11453"/>
                  </a:lnTo>
                  <a:lnTo>
                    <a:pt x="1410220" y="18211"/>
                  </a:lnTo>
                  <a:lnTo>
                    <a:pt x="1357999" y="23333"/>
                  </a:lnTo>
                  <a:lnTo>
                    <a:pt x="1308601" y="29141"/>
                  </a:lnTo>
                  <a:lnTo>
                    <a:pt x="1249987" y="31103"/>
                  </a:lnTo>
                  <a:lnTo>
                    <a:pt x="1187605" y="39855"/>
                  </a:lnTo>
                  <a:lnTo>
                    <a:pt x="1127561" y="47257"/>
                  </a:lnTo>
                  <a:lnTo>
                    <a:pt x="1076676" y="56636"/>
                  </a:lnTo>
                  <a:lnTo>
                    <a:pt x="1014316" y="63050"/>
                  </a:lnTo>
                  <a:lnTo>
                    <a:pt x="964093" y="70024"/>
                  </a:lnTo>
                  <a:lnTo>
                    <a:pt x="912168" y="72611"/>
                  </a:lnTo>
                  <a:lnTo>
                    <a:pt x="859738" y="73377"/>
                  </a:lnTo>
                  <a:lnTo>
                    <a:pt x="807158" y="74774"/>
                  </a:lnTo>
                  <a:lnTo>
                    <a:pt x="754534" y="80907"/>
                  </a:lnTo>
                  <a:lnTo>
                    <a:pt x="701897" y="83244"/>
                  </a:lnTo>
                  <a:lnTo>
                    <a:pt x="649256" y="83937"/>
                  </a:lnTo>
                  <a:lnTo>
                    <a:pt x="596615" y="85311"/>
                  </a:lnTo>
                  <a:lnTo>
                    <a:pt x="543972" y="91438"/>
                  </a:lnTo>
                  <a:lnTo>
                    <a:pt x="491330" y="93773"/>
                  </a:lnTo>
                  <a:lnTo>
                    <a:pt x="438687" y="95635"/>
                  </a:lnTo>
                  <a:lnTo>
                    <a:pt x="386045" y="101906"/>
                  </a:lnTo>
                  <a:lnTo>
                    <a:pt x="333402" y="105454"/>
                  </a:lnTo>
                  <a:lnTo>
                    <a:pt x="280760" y="112224"/>
                  </a:lnTo>
                  <a:lnTo>
                    <a:pt x="228117" y="115920"/>
                  </a:lnTo>
                  <a:lnTo>
                    <a:pt x="176645" y="123904"/>
                  </a:lnTo>
                  <a:lnTo>
                    <a:pt x="113618" y="133963"/>
                  </a:lnTo>
                  <a:lnTo>
                    <a:pt x="56368" y="14188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26756" y="396924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57968" y="5240338"/>
            <a:ext cx="1200250" cy="655621"/>
            <a:chOff x="357968" y="5240338"/>
            <a:chExt cx="1200250" cy="655621"/>
          </a:xfrm>
        </p:grpSpPr>
        <p:sp>
          <p:nvSpPr>
            <p:cNvPr id="48" name="Freeform 47"/>
            <p:cNvSpPr/>
            <p:nvPr/>
          </p:nvSpPr>
          <p:spPr>
            <a:xfrm>
              <a:off x="494839" y="5285306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0" y="0"/>
                  </a:moveTo>
                  <a:lnTo>
                    <a:pt x="5589" y="58616"/>
                  </a:lnTo>
                  <a:lnTo>
                    <a:pt x="9553" y="120026"/>
                  </a:lnTo>
                  <a:lnTo>
                    <a:pt x="13455" y="175310"/>
                  </a:lnTo>
                  <a:lnTo>
                    <a:pt x="18805" y="221959"/>
                  </a:lnTo>
                  <a:lnTo>
                    <a:pt x="20390" y="281404"/>
                  </a:lnTo>
                  <a:lnTo>
                    <a:pt x="20859" y="332943"/>
                  </a:lnTo>
                  <a:lnTo>
                    <a:pt x="21018" y="392279"/>
                  </a:lnTo>
                  <a:lnTo>
                    <a:pt x="21057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7968" y="5240338"/>
              <a:ext cx="303136" cy="287124"/>
            </a:xfrm>
            <a:custGeom>
              <a:avLst/>
              <a:gdLst/>
              <a:ahLst/>
              <a:cxnLst/>
              <a:rect l="0" t="0" r="0" b="0"/>
              <a:pathLst>
                <a:path w="303136" h="287124">
                  <a:moveTo>
                    <a:pt x="0" y="118667"/>
                  </a:moveTo>
                  <a:lnTo>
                    <a:pt x="20244" y="74704"/>
                  </a:lnTo>
                  <a:lnTo>
                    <a:pt x="54562" y="42479"/>
                  </a:lnTo>
                  <a:lnTo>
                    <a:pt x="85967" y="21873"/>
                  </a:lnTo>
                  <a:lnTo>
                    <a:pt x="146011" y="0"/>
                  </a:lnTo>
                  <a:lnTo>
                    <a:pt x="184163" y="188"/>
                  </a:lnTo>
                  <a:lnTo>
                    <a:pt x="241451" y="13955"/>
                  </a:lnTo>
                  <a:lnTo>
                    <a:pt x="252215" y="17274"/>
                  </a:lnTo>
                  <a:lnTo>
                    <a:pt x="260560" y="22995"/>
                  </a:lnTo>
                  <a:lnTo>
                    <a:pt x="272952" y="38711"/>
                  </a:lnTo>
                  <a:lnTo>
                    <a:pt x="297930" y="97985"/>
                  </a:lnTo>
                  <a:lnTo>
                    <a:pt x="303135" y="134896"/>
                  </a:lnTo>
                  <a:lnTo>
                    <a:pt x="299088" y="169879"/>
                  </a:lnTo>
                  <a:lnTo>
                    <a:pt x="272458" y="223764"/>
                  </a:lnTo>
                  <a:lnTo>
                    <a:pt x="257963" y="243755"/>
                  </a:lnTo>
                  <a:lnTo>
                    <a:pt x="230072" y="266994"/>
                  </a:lnTo>
                  <a:lnTo>
                    <a:pt x="199581" y="280639"/>
                  </a:lnTo>
                  <a:lnTo>
                    <a:pt x="157928" y="28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5937" y="5243191"/>
              <a:ext cx="31376" cy="589597"/>
            </a:xfrm>
            <a:custGeom>
              <a:avLst/>
              <a:gdLst/>
              <a:ahLst/>
              <a:cxnLst/>
              <a:rect l="0" t="0" r="0" b="0"/>
              <a:pathLst>
                <a:path w="31376" h="589597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9065" y="160840"/>
                  </a:lnTo>
                  <a:lnTo>
                    <a:pt x="17475" y="221024"/>
                  </a:lnTo>
                  <a:lnTo>
                    <a:pt x="21166" y="273330"/>
                  </a:lnTo>
                  <a:lnTo>
                    <a:pt x="29181" y="330462"/>
                  </a:lnTo>
                  <a:lnTo>
                    <a:pt x="30873" y="383354"/>
                  </a:lnTo>
                  <a:lnTo>
                    <a:pt x="31375" y="440360"/>
                  </a:lnTo>
                  <a:lnTo>
                    <a:pt x="28404" y="491176"/>
                  </a:lnTo>
                  <a:lnTo>
                    <a:pt x="22509" y="550268"/>
                  </a:lnTo>
                  <a:lnTo>
                    <a:pt x="21057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4136" y="5559024"/>
              <a:ext cx="175543" cy="218475"/>
            </a:xfrm>
            <a:custGeom>
              <a:avLst/>
              <a:gdLst/>
              <a:ahLst/>
              <a:cxnLst/>
              <a:rect l="0" t="0" r="0" b="0"/>
              <a:pathLst>
                <a:path w="175543" h="218475">
                  <a:moveTo>
                    <a:pt x="91314" y="147421"/>
                  </a:moveTo>
                  <a:lnTo>
                    <a:pt x="102493" y="136243"/>
                  </a:lnTo>
                  <a:lnTo>
                    <a:pt x="107981" y="118277"/>
                  </a:lnTo>
                  <a:lnTo>
                    <a:pt x="109250" y="94694"/>
                  </a:lnTo>
                  <a:lnTo>
                    <a:pt x="97460" y="33214"/>
                  </a:lnTo>
                  <a:lnTo>
                    <a:pt x="81957" y="6087"/>
                  </a:lnTo>
                  <a:lnTo>
                    <a:pt x="74548" y="1726"/>
                  </a:lnTo>
                  <a:lnTo>
                    <a:pt x="56956" y="0"/>
                  </a:lnTo>
                  <a:lnTo>
                    <a:pt x="48522" y="3517"/>
                  </a:lnTo>
                  <a:lnTo>
                    <a:pt x="32911" y="16783"/>
                  </a:lnTo>
                  <a:lnTo>
                    <a:pt x="12231" y="61132"/>
                  </a:lnTo>
                  <a:lnTo>
                    <a:pt x="0" y="108020"/>
                  </a:lnTo>
                  <a:lnTo>
                    <a:pt x="697" y="145105"/>
                  </a:lnTo>
                  <a:lnTo>
                    <a:pt x="11413" y="189078"/>
                  </a:lnTo>
                  <a:lnTo>
                    <a:pt x="26956" y="215396"/>
                  </a:lnTo>
                  <a:lnTo>
                    <a:pt x="34371" y="218474"/>
                  </a:lnTo>
                  <a:lnTo>
                    <a:pt x="42823" y="218186"/>
                  </a:lnTo>
                  <a:lnTo>
                    <a:pt x="51968" y="215655"/>
                  </a:lnTo>
                  <a:lnTo>
                    <a:pt x="68368" y="203484"/>
                  </a:lnTo>
                  <a:lnTo>
                    <a:pt x="82286" y="186376"/>
                  </a:lnTo>
                  <a:lnTo>
                    <a:pt x="104626" y="136477"/>
                  </a:lnTo>
                  <a:lnTo>
                    <a:pt x="110076" y="99595"/>
                  </a:lnTo>
                  <a:lnTo>
                    <a:pt x="112011" y="95650"/>
                  </a:lnTo>
                  <a:lnTo>
                    <a:pt x="114471" y="97699"/>
                  </a:lnTo>
                  <a:lnTo>
                    <a:pt x="126824" y="129021"/>
                  </a:lnTo>
                  <a:lnTo>
                    <a:pt x="139852" y="142363"/>
                  </a:lnTo>
                  <a:lnTo>
                    <a:pt x="148239" y="147559"/>
                  </a:lnTo>
                  <a:lnTo>
                    <a:pt x="155001" y="149853"/>
                  </a:lnTo>
                  <a:lnTo>
                    <a:pt x="160678" y="150212"/>
                  </a:lnTo>
                  <a:lnTo>
                    <a:pt x="175542" y="147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42321" y="5632746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6788" y="55045"/>
                  </a:lnTo>
                  <a:lnTo>
                    <a:pt x="23333" y="106452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42321" y="5464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26549" y="5526054"/>
              <a:ext cx="157928" cy="275149"/>
            </a:xfrm>
            <a:custGeom>
              <a:avLst/>
              <a:gdLst/>
              <a:ahLst/>
              <a:cxnLst/>
              <a:rect l="0" t="0" r="0" b="0"/>
              <a:pathLst>
                <a:path w="157928" h="275149">
                  <a:moveTo>
                    <a:pt x="0" y="96163"/>
                  </a:moveTo>
                  <a:lnTo>
                    <a:pt x="17958" y="150039"/>
                  </a:lnTo>
                  <a:lnTo>
                    <a:pt x="36301" y="203897"/>
                  </a:lnTo>
                  <a:lnTo>
                    <a:pt x="24918" y="141044"/>
                  </a:lnTo>
                  <a:lnTo>
                    <a:pt x="21031" y="92564"/>
                  </a:lnTo>
                  <a:lnTo>
                    <a:pt x="16069" y="36787"/>
                  </a:lnTo>
                  <a:lnTo>
                    <a:pt x="17732" y="24994"/>
                  </a:lnTo>
                  <a:lnTo>
                    <a:pt x="22349" y="15962"/>
                  </a:lnTo>
                  <a:lnTo>
                    <a:pt x="36839" y="2806"/>
                  </a:lnTo>
                  <a:lnTo>
                    <a:pt x="45616" y="0"/>
                  </a:lnTo>
                  <a:lnTo>
                    <a:pt x="64727" y="2"/>
                  </a:lnTo>
                  <a:lnTo>
                    <a:pt x="81800" y="7021"/>
                  </a:lnTo>
                  <a:lnTo>
                    <a:pt x="97187" y="19110"/>
                  </a:lnTo>
                  <a:lnTo>
                    <a:pt x="117833" y="45646"/>
                  </a:lnTo>
                  <a:lnTo>
                    <a:pt x="139721" y="102033"/>
                  </a:lnTo>
                  <a:lnTo>
                    <a:pt x="154721" y="161840"/>
                  </a:lnTo>
                  <a:lnTo>
                    <a:pt x="157294" y="221571"/>
                  </a:lnTo>
                  <a:lnTo>
                    <a:pt x="157927" y="275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7481" y="5832787"/>
              <a:ext cx="779110" cy="63172"/>
            </a:xfrm>
            <a:custGeom>
              <a:avLst/>
              <a:gdLst/>
              <a:ahLst/>
              <a:cxnLst/>
              <a:rect l="0" t="0" r="0" b="0"/>
              <a:pathLst>
                <a:path w="779110" h="63172">
                  <a:moveTo>
                    <a:pt x="779109" y="0"/>
                  </a:moveTo>
                  <a:lnTo>
                    <a:pt x="720492" y="0"/>
                  </a:lnTo>
                  <a:lnTo>
                    <a:pt x="666318" y="0"/>
                  </a:lnTo>
                  <a:lnTo>
                    <a:pt x="610557" y="0"/>
                  </a:lnTo>
                  <a:lnTo>
                    <a:pt x="548893" y="0"/>
                  </a:lnTo>
                  <a:lnTo>
                    <a:pt x="487623" y="7235"/>
                  </a:lnTo>
                  <a:lnTo>
                    <a:pt x="438759" y="11893"/>
                  </a:lnTo>
                  <a:lnTo>
                    <a:pt x="376614" y="27002"/>
                  </a:lnTo>
                  <a:lnTo>
                    <a:pt x="313949" y="36270"/>
                  </a:lnTo>
                  <a:lnTo>
                    <a:pt x="265118" y="45971"/>
                  </a:lnTo>
                  <a:lnTo>
                    <a:pt x="204621" y="52495"/>
                  </a:lnTo>
                  <a:lnTo>
                    <a:pt x="147611" y="60715"/>
                  </a:lnTo>
                  <a:lnTo>
                    <a:pt x="91289" y="62686"/>
                  </a:lnTo>
                  <a:lnTo>
                    <a:pt x="37443" y="630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42404" y="559063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719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867426" y="5121330"/>
            <a:ext cx="5116575" cy="739819"/>
            <a:chOff x="1867426" y="5121330"/>
            <a:chExt cx="5116575" cy="739819"/>
          </a:xfrm>
        </p:grpSpPr>
        <p:sp>
          <p:nvSpPr>
            <p:cNvPr id="58" name="Freeform 57"/>
            <p:cNvSpPr/>
            <p:nvPr/>
          </p:nvSpPr>
          <p:spPr>
            <a:xfrm>
              <a:off x="1867426" y="5121330"/>
              <a:ext cx="252685" cy="676648"/>
            </a:xfrm>
            <a:custGeom>
              <a:avLst/>
              <a:gdLst/>
              <a:ahLst/>
              <a:cxnLst/>
              <a:rect l="0" t="0" r="0" b="0"/>
              <a:pathLst>
                <a:path w="252685" h="676648">
                  <a:moveTo>
                    <a:pt x="0" y="676647"/>
                  </a:moveTo>
                  <a:lnTo>
                    <a:pt x="3120" y="627716"/>
                  </a:lnTo>
                  <a:lnTo>
                    <a:pt x="8333" y="579871"/>
                  </a:lnTo>
                  <a:lnTo>
                    <a:pt x="12997" y="525530"/>
                  </a:lnTo>
                  <a:lnTo>
                    <a:pt x="21789" y="474334"/>
                  </a:lnTo>
                  <a:lnTo>
                    <a:pt x="31802" y="424460"/>
                  </a:lnTo>
                  <a:lnTo>
                    <a:pt x="38701" y="380900"/>
                  </a:lnTo>
                  <a:lnTo>
                    <a:pt x="45666" y="334244"/>
                  </a:lnTo>
                  <a:lnTo>
                    <a:pt x="52662" y="286212"/>
                  </a:lnTo>
                  <a:lnTo>
                    <a:pt x="59670" y="238738"/>
                  </a:lnTo>
                  <a:lnTo>
                    <a:pt x="66684" y="194242"/>
                  </a:lnTo>
                  <a:lnTo>
                    <a:pt x="73701" y="151069"/>
                  </a:lnTo>
                  <a:lnTo>
                    <a:pt x="81109" y="93542"/>
                  </a:lnTo>
                  <a:lnTo>
                    <a:pt x="89201" y="32181"/>
                  </a:lnTo>
                  <a:lnTo>
                    <a:pt x="104289" y="344"/>
                  </a:lnTo>
                  <a:lnTo>
                    <a:pt x="109300" y="0"/>
                  </a:lnTo>
                  <a:lnTo>
                    <a:pt x="113811" y="5621"/>
                  </a:lnTo>
                  <a:lnTo>
                    <a:pt x="129456" y="56668"/>
                  </a:lnTo>
                  <a:lnTo>
                    <a:pt x="143811" y="109776"/>
                  </a:lnTo>
                  <a:lnTo>
                    <a:pt x="153225" y="162025"/>
                  </a:lnTo>
                  <a:lnTo>
                    <a:pt x="160118" y="222787"/>
                  </a:lnTo>
                  <a:lnTo>
                    <a:pt x="172398" y="279850"/>
                  </a:lnTo>
                  <a:lnTo>
                    <a:pt x="186450" y="341901"/>
                  </a:lnTo>
                  <a:lnTo>
                    <a:pt x="194497" y="396315"/>
                  </a:lnTo>
                  <a:lnTo>
                    <a:pt x="200116" y="450954"/>
                  </a:lnTo>
                  <a:lnTo>
                    <a:pt x="214551" y="507586"/>
                  </a:lnTo>
                  <a:lnTo>
                    <a:pt x="231689" y="563874"/>
                  </a:lnTo>
                  <a:lnTo>
                    <a:pt x="248013" y="620679"/>
                  </a:lnTo>
                  <a:lnTo>
                    <a:pt x="252684" y="645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09540" y="5581269"/>
              <a:ext cx="147400" cy="16668"/>
            </a:xfrm>
            <a:custGeom>
              <a:avLst/>
              <a:gdLst/>
              <a:ahLst/>
              <a:cxnLst/>
              <a:rect l="0" t="0" r="0" b="0"/>
              <a:pathLst>
                <a:path w="147400" h="16668">
                  <a:moveTo>
                    <a:pt x="147399" y="16667"/>
                  </a:moveTo>
                  <a:lnTo>
                    <a:pt x="136221" y="5488"/>
                  </a:lnTo>
                  <a:lnTo>
                    <a:pt x="115135" y="0"/>
                  </a:lnTo>
                  <a:lnTo>
                    <a:pt x="73499" y="30"/>
                  </a:lnTo>
                  <a:lnTo>
                    <a:pt x="10265" y="13935"/>
                  </a:lnTo>
                  <a:lnTo>
                    <a:pt x="0" y="1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89083" y="5179897"/>
              <a:ext cx="136396" cy="575967"/>
            </a:xfrm>
            <a:custGeom>
              <a:avLst/>
              <a:gdLst/>
              <a:ahLst/>
              <a:cxnLst/>
              <a:rect l="0" t="0" r="0" b="0"/>
              <a:pathLst>
                <a:path w="136396" h="575967">
                  <a:moveTo>
                    <a:pt x="52167" y="575966"/>
                  </a:moveTo>
                  <a:lnTo>
                    <a:pt x="43102" y="517349"/>
                  </a:lnTo>
                  <a:lnTo>
                    <a:pt x="34692" y="454770"/>
                  </a:lnTo>
                  <a:lnTo>
                    <a:pt x="28698" y="392322"/>
                  </a:lnTo>
                  <a:lnTo>
                    <a:pt x="22185" y="339909"/>
                  </a:lnTo>
                  <a:lnTo>
                    <a:pt x="13663" y="289392"/>
                  </a:lnTo>
                  <a:lnTo>
                    <a:pt x="9953" y="238761"/>
                  </a:lnTo>
                  <a:lnTo>
                    <a:pt x="1931" y="182195"/>
                  </a:lnTo>
                  <a:lnTo>
                    <a:pt x="0" y="120978"/>
                  </a:lnTo>
                  <a:lnTo>
                    <a:pt x="11040" y="61158"/>
                  </a:lnTo>
                  <a:lnTo>
                    <a:pt x="18681" y="40666"/>
                  </a:lnTo>
                  <a:lnTo>
                    <a:pt x="29875" y="23760"/>
                  </a:lnTo>
                  <a:lnTo>
                    <a:pt x="45769" y="11567"/>
                  </a:lnTo>
                  <a:lnTo>
                    <a:pt x="65701" y="3418"/>
                  </a:lnTo>
                  <a:lnTo>
                    <a:pt x="100891" y="0"/>
                  </a:lnTo>
                  <a:lnTo>
                    <a:pt x="136395" y="7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46494" y="541895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5" y="16789"/>
                  </a:lnTo>
                  <a:lnTo>
                    <a:pt x="5212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41291" y="5187324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0" y="0"/>
                  </a:moveTo>
                  <a:lnTo>
                    <a:pt x="3120" y="52051"/>
                  </a:lnTo>
                  <a:lnTo>
                    <a:pt x="8333" y="101990"/>
                  </a:lnTo>
                  <a:lnTo>
                    <a:pt x="12998" y="155782"/>
                  </a:lnTo>
                  <a:lnTo>
                    <a:pt x="18669" y="214224"/>
                  </a:lnTo>
                  <a:lnTo>
                    <a:pt x="20350" y="270534"/>
                  </a:lnTo>
                  <a:lnTo>
                    <a:pt x="20847" y="329723"/>
                  </a:lnTo>
                  <a:lnTo>
                    <a:pt x="24115" y="383135"/>
                  </a:lnTo>
                  <a:lnTo>
                    <a:pt x="29372" y="440295"/>
                  </a:lnTo>
                  <a:lnTo>
                    <a:pt x="30930" y="491156"/>
                  </a:lnTo>
                  <a:lnTo>
                    <a:pt x="31586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60081" y="5536336"/>
              <a:ext cx="197066" cy="190357"/>
            </a:xfrm>
            <a:custGeom>
              <a:avLst/>
              <a:gdLst/>
              <a:ahLst/>
              <a:cxnLst/>
              <a:rect l="0" t="0" r="0" b="0"/>
              <a:pathLst>
                <a:path w="197066" h="190357">
                  <a:moveTo>
                    <a:pt x="81252" y="93185"/>
                  </a:moveTo>
                  <a:lnTo>
                    <a:pt x="89585" y="55707"/>
                  </a:lnTo>
                  <a:lnTo>
                    <a:pt x="88465" y="32075"/>
                  </a:lnTo>
                  <a:lnTo>
                    <a:pt x="80168" y="9873"/>
                  </a:lnTo>
                  <a:lnTo>
                    <a:pt x="73510" y="3719"/>
                  </a:lnTo>
                  <a:lnTo>
                    <a:pt x="65562" y="786"/>
                  </a:lnTo>
                  <a:lnTo>
                    <a:pt x="56754" y="0"/>
                  </a:lnTo>
                  <a:lnTo>
                    <a:pt x="37609" y="8486"/>
                  </a:lnTo>
                  <a:lnTo>
                    <a:pt x="19741" y="23956"/>
                  </a:lnTo>
                  <a:lnTo>
                    <a:pt x="7900" y="42529"/>
                  </a:lnTo>
                  <a:lnTo>
                    <a:pt x="247" y="78306"/>
                  </a:lnTo>
                  <a:lnTo>
                    <a:pt x="0" y="138383"/>
                  </a:lnTo>
                  <a:lnTo>
                    <a:pt x="8485" y="163576"/>
                  </a:lnTo>
                  <a:lnTo>
                    <a:pt x="16363" y="170528"/>
                  </a:lnTo>
                  <a:lnTo>
                    <a:pt x="26294" y="173993"/>
                  </a:lnTo>
                  <a:lnTo>
                    <a:pt x="37594" y="175133"/>
                  </a:lnTo>
                  <a:lnTo>
                    <a:pt x="47468" y="172384"/>
                  </a:lnTo>
                  <a:lnTo>
                    <a:pt x="64677" y="159970"/>
                  </a:lnTo>
                  <a:lnTo>
                    <a:pt x="81930" y="133250"/>
                  </a:lnTo>
                  <a:lnTo>
                    <a:pt x="97070" y="91611"/>
                  </a:lnTo>
                  <a:lnTo>
                    <a:pt x="100756" y="62433"/>
                  </a:lnTo>
                  <a:lnTo>
                    <a:pt x="116790" y="123754"/>
                  </a:lnTo>
                  <a:lnTo>
                    <a:pt x="141694" y="166684"/>
                  </a:lnTo>
                  <a:lnTo>
                    <a:pt x="158418" y="181613"/>
                  </a:lnTo>
                  <a:lnTo>
                    <a:pt x="175209" y="189809"/>
                  </a:lnTo>
                  <a:lnTo>
                    <a:pt x="181325" y="190356"/>
                  </a:lnTo>
                  <a:lnTo>
                    <a:pt x="197065" y="187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01406" y="5303138"/>
              <a:ext cx="39969" cy="431669"/>
            </a:xfrm>
            <a:custGeom>
              <a:avLst/>
              <a:gdLst/>
              <a:ahLst/>
              <a:cxnLst/>
              <a:rect l="0" t="0" r="0" b="0"/>
              <a:pathLst>
                <a:path w="39969" h="431669">
                  <a:moveTo>
                    <a:pt x="8383" y="0"/>
                  </a:moveTo>
                  <a:lnTo>
                    <a:pt x="1147" y="28726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8663" y="193257"/>
                  </a:lnTo>
                  <a:lnTo>
                    <a:pt x="15355" y="240015"/>
                  </a:lnTo>
                  <a:lnTo>
                    <a:pt x="19027" y="297283"/>
                  </a:lnTo>
                  <a:lnTo>
                    <a:pt x="25835" y="356366"/>
                  </a:lnTo>
                  <a:lnTo>
                    <a:pt x="31847" y="410078"/>
                  </a:lnTo>
                  <a:lnTo>
                    <a:pt x="3996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93975" y="548212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40" y="3120"/>
                  </a:lnTo>
                  <a:lnTo>
                    <a:pt x="143593" y="14654"/>
                  </a:lnTo>
                  <a:lnTo>
                    <a:pt x="88849" y="20962"/>
                  </a:lnTo>
                  <a:lnTo>
                    <a:pt x="26605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57188" y="5682164"/>
              <a:ext cx="48720" cy="178985"/>
            </a:xfrm>
            <a:custGeom>
              <a:avLst/>
              <a:gdLst/>
              <a:ahLst/>
              <a:cxnLst/>
              <a:rect l="0" t="0" r="0" b="0"/>
              <a:pathLst>
                <a:path w="48720" h="178985">
                  <a:moveTo>
                    <a:pt x="0" y="0"/>
                  </a:moveTo>
                  <a:lnTo>
                    <a:pt x="20243" y="43963"/>
                  </a:lnTo>
                  <a:lnTo>
                    <a:pt x="43816" y="78527"/>
                  </a:lnTo>
                  <a:lnTo>
                    <a:pt x="48719" y="101972"/>
                  </a:lnTo>
                  <a:lnTo>
                    <a:pt x="45891" y="135889"/>
                  </a:lnTo>
                  <a:lnTo>
                    <a:pt x="37553" y="154371"/>
                  </a:lnTo>
                  <a:lnTo>
                    <a:pt x="32055" y="162576"/>
                  </a:lnTo>
                  <a:lnTo>
                    <a:pt x="19706" y="17169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15157" y="5250495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6368"/>
                  </a:lnTo>
                  <a:lnTo>
                    <a:pt x="0" y="203638"/>
                  </a:lnTo>
                  <a:lnTo>
                    <a:pt x="3119" y="255842"/>
                  </a:lnTo>
                  <a:lnTo>
                    <a:pt x="7235" y="309070"/>
                  </a:lnTo>
                  <a:lnTo>
                    <a:pt x="9065" y="360023"/>
                  </a:lnTo>
                  <a:lnTo>
                    <a:pt x="9878" y="403726"/>
                  </a:lnTo>
                  <a:lnTo>
                    <a:pt x="10336" y="458094"/>
                  </a:lnTo>
                  <a:lnTo>
                    <a:pt x="11613" y="484358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09913" y="5511815"/>
              <a:ext cx="136872" cy="226045"/>
            </a:xfrm>
            <a:custGeom>
              <a:avLst/>
              <a:gdLst/>
              <a:ahLst/>
              <a:cxnLst/>
              <a:rect l="0" t="0" r="0" b="0"/>
              <a:pathLst>
                <a:path w="136872" h="226045">
                  <a:moveTo>
                    <a:pt x="0" y="128235"/>
                  </a:moveTo>
                  <a:lnTo>
                    <a:pt x="55045" y="99554"/>
                  </a:lnTo>
                  <a:lnTo>
                    <a:pt x="90659" y="80222"/>
                  </a:lnTo>
                  <a:lnTo>
                    <a:pt x="108924" y="62442"/>
                  </a:lnTo>
                  <a:lnTo>
                    <a:pt x="118600" y="39722"/>
                  </a:lnTo>
                  <a:lnTo>
                    <a:pt x="121181" y="27112"/>
                  </a:lnTo>
                  <a:lnTo>
                    <a:pt x="118222" y="17536"/>
                  </a:lnTo>
                  <a:lnTo>
                    <a:pt x="111570" y="9982"/>
                  </a:lnTo>
                  <a:lnTo>
                    <a:pt x="102456" y="3776"/>
                  </a:lnTo>
                  <a:lnTo>
                    <a:pt x="82970" y="0"/>
                  </a:lnTo>
                  <a:lnTo>
                    <a:pt x="72861" y="631"/>
                  </a:lnTo>
                  <a:lnTo>
                    <a:pt x="63782" y="5731"/>
                  </a:lnTo>
                  <a:lnTo>
                    <a:pt x="47455" y="23876"/>
                  </a:lnTo>
                  <a:lnTo>
                    <a:pt x="38639" y="47538"/>
                  </a:lnTo>
                  <a:lnTo>
                    <a:pt x="32979" y="106445"/>
                  </a:lnTo>
                  <a:lnTo>
                    <a:pt x="43222" y="168866"/>
                  </a:lnTo>
                  <a:lnTo>
                    <a:pt x="50795" y="189577"/>
                  </a:lnTo>
                  <a:lnTo>
                    <a:pt x="61960" y="206580"/>
                  </a:lnTo>
                  <a:lnTo>
                    <a:pt x="77841" y="218817"/>
                  </a:lnTo>
                  <a:lnTo>
                    <a:pt x="86989" y="223718"/>
                  </a:lnTo>
                  <a:lnTo>
                    <a:pt x="106512" y="226044"/>
                  </a:lnTo>
                  <a:lnTo>
                    <a:pt x="136871" y="222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99426" y="5534765"/>
              <a:ext cx="136872" cy="219598"/>
            </a:xfrm>
            <a:custGeom>
              <a:avLst/>
              <a:gdLst/>
              <a:ahLst/>
              <a:cxnLst/>
              <a:rect l="0" t="0" r="0" b="0"/>
              <a:pathLst>
                <a:path w="136872" h="219598">
                  <a:moveTo>
                    <a:pt x="0" y="31585"/>
                  </a:moveTo>
                  <a:lnTo>
                    <a:pt x="14573" y="80516"/>
                  </a:lnTo>
                  <a:lnTo>
                    <a:pt x="39403" y="139646"/>
                  </a:lnTo>
                  <a:lnTo>
                    <a:pt x="65471" y="199020"/>
                  </a:lnTo>
                  <a:lnTo>
                    <a:pt x="71724" y="209889"/>
                  </a:lnTo>
                  <a:lnTo>
                    <a:pt x="79401" y="215965"/>
                  </a:lnTo>
                  <a:lnTo>
                    <a:pt x="88029" y="218846"/>
                  </a:lnTo>
                  <a:lnTo>
                    <a:pt x="97291" y="219597"/>
                  </a:lnTo>
                  <a:lnTo>
                    <a:pt x="104635" y="216588"/>
                  </a:lnTo>
                  <a:lnTo>
                    <a:pt x="115914" y="203886"/>
                  </a:lnTo>
                  <a:lnTo>
                    <a:pt x="123253" y="171414"/>
                  </a:lnTo>
                  <a:lnTo>
                    <a:pt x="126902" y="111285"/>
                  </a:lnTo>
                  <a:lnTo>
                    <a:pt x="134555" y="5001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20525" y="5576620"/>
              <a:ext cx="147399" cy="195923"/>
            </a:xfrm>
            <a:custGeom>
              <a:avLst/>
              <a:gdLst/>
              <a:ahLst/>
              <a:cxnLst/>
              <a:rect l="0" t="0" r="0" b="0"/>
              <a:pathLst>
                <a:path w="147399" h="195923">
                  <a:moveTo>
                    <a:pt x="0" y="52901"/>
                  </a:moveTo>
                  <a:lnTo>
                    <a:pt x="34897" y="82210"/>
                  </a:lnTo>
                  <a:lnTo>
                    <a:pt x="57233" y="89324"/>
                  </a:lnTo>
                  <a:lnTo>
                    <a:pt x="69741" y="91221"/>
                  </a:lnTo>
                  <a:lnTo>
                    <a:pt x="89877" y="87090"/>
                  </a:lnTo>
                  <a:lnTo>
                    <a:pt x="98523" y="82713"/>
                  </a:lnTo>
                  <a:lnTo>
                    <a:pt x="111248" y="68491"/>
                  </a:lnTo>
                  <a:lnTo>
                    <a:pt x="116279" y="59785"/>
                  </a:lnTo>
                  <a:lnTo>
                    <a:pt x="118750" y="40753"/>
                  </a:lnTo>
                  <a:lnTo>
                    <a:pt x="114779" y="21766"/>
                  </a:lnTo>
                  <a:lnTo>
                    <a:pt x="105215" y="5528"/>
                  </a:lnTo>
                  <a:lnTo>
                    <a:pt x="98219" y="1432"/>
                  </a:lnTo>
                  <a:lnTo>
                    <a:pt x="81087" y="0"/>
                  </a:lnTo>
                  <a:lnTo>
                    <a:pt x="64895" y="6383"/>
                  </a:lnTo>
                  <a:lnTo>
                    <a:pt x="49899" y="18188"/>
                  </a:lnTo>
                  <a:lnTo>
                    <a:pt x="29472" y="44566"/>
                  </a:lnTo>
                  <a:lnTo>
                    <a:pt x="16661" y="75778"/>
                  </a:lnTo>
                  <a:lnTo>
                    <a:pt x="13515" y="112972"/>
                  </a:lnTo>
                  <a:lnTo>
                    <a:pt x="16925" y="135751"/>
                  </a:lnTo>
                  <a:lnTo>
                    <a:pt x="25459" y="154454"/>
                  </a:lnTo>
                  <a:lnTo>
                    <a:pt x="50002" y="185525"/>
                  </a:lnTo>
                  <a:lnTo>
                    <a:pt x="69796" y="193733"/>
                  </a:lnTo>
                  <a:lnTo>
                    <a:pt x="81626" y="195922"/>
                  </a:lnTo>
                  <a:lnTo>
                    <a:pt x="104128" y="192116"/>
                  </a:lnTo>
                  <a:lnTo>
                    <a:pt x="147398" y="168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14977" y="5250495"/>
              <a:ext cx="47704" cy="494841"/>
            </a:xfrm>
            <a:custGeom>
              <a:avLst/>
              <a:gdLst/>
              <a:ahLst/>
              <a:cxnLst/>
              <a:rect l="0" t="0" r="0" b="0"/>
              <a:pathLst>
                <a:path w="47704" h="494841">
                  <a:moveTo>
                    <a:pt x="5589" y="0"/>
                  </a:moveTo>
                  <a:lnTo>
                    <a:pt x="0" y="16768"/>
                  </a:lnTo>
                  <a:lnTo>
                    <a:pt x="3272" y="80261"/>
                  </a:lnTo>
                  <a:lnTo>
                    <a:pt x="4559" y="123799"/>
                  </a:lnTo>
                  <a:lnTo>
                    <a:pt x="10873" y="183171"/>
                  </a:lnTo>
                  <a:lnTo>
                    <a:pt x="13786" y="226079"/>
                  </a:lnTo>
                  <a:lnTo>
                    <a:pt x="18546" y="286915"/>
                  </a:lnTo>
                  <a:lnTo>
                    <a:pt x="24246" y="337696"/>
                  </a:lnTo>
                  <a:lnTo>
                    <a:pt x="29054" y="389787"/>
                  </a:lnTo>
                  <a:lnTo>
                    <a:pt x="34769" y="439146"/>
                  </a:lnTo>
                  <a:lnTo>
                    <a:pt x="39581" y="474048"/>
                  </a:lnTo>
                  <a:lnTo>
                    <a:pt x="4770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80867" y="5509385"/>
              <a:ext cx="218767" cy="215238"/>
            </a:xfrm>
            <a:custGeom>
              <a:avLst/>
              <a:gdLst/>
              <a:ahLst/>
              <a:cxnLst/>
              <a:rect l="0" t="0" r="0" b="0"/>
              <a:pathLst>
                <a:path w="218767" h="215238">
                  <a:moveTo>
                    <a:pt x="113481" y="99079"/>
                  </a:moveTo>
                  <a:lnTo>
                    <a:pt x="110362" y="56388"/>
                  </a:lnTo>
                  <a:lnTo>
                    <a:pt x="98909" y="25208"/>
                  </a:lnTo>
                  <a:lnTo>
                    <a:pt x="93238" y="14737"/>
                  </a:lnTo>
                  <a:lnTo>
                    <a:pt x="84778" y="7756"/>
                  </a:lnTo>
                  <a:lnTo>
                    <a:pt x="62900" y="0"/>
                  </a:lnTo>
                  <a:lnTo>
                    <a:pt x="52854" y="271"/>
                  </a:lnTo>
                  <a:lnTo>
                    <a:pt x="35453" y="6811"/>
                  </a:lnTo>
                  <a:lnTo>
                    <a:pt x="23040" y="20637"/>
                  </a:lnTo>
                  <a:lnTo>
                    <a:pt x="5539" y="58108"/>
                  </a:lnTo>
                  <a:lnTo>
                    <a:pt x="0" y="94479"/>
                  </a:lnTo>
                  <a:lnTo>
                    <a:pt x="9428" y="154235"/>
                  </a:lnTo>
                  <a:lnTo>
                    <a:pt x="16933" y="178575"/>
                  </a:lnTo>
                  <a:lnTo>
                    <a:pt x="28067" y="197192"/>
                  </a:lnTo>
                  <a:lnTo>
                    <a:pt x="43934" y="210145"/>
                  </a:lnTo>
                  <a:lnTo>
                    <a:pt x="53078" y="215237"/>
                  </a:lnTo>
                  <a:lnTo>
                    <a:pt x="60344" y="215122"/>
                  </a:lnTo>
                  <a:lnTo>
                    <a:pt x="66358" y="211536"/>
                  </a:lnTo>
                  <a:lnTo>
                    <a:pt x="90005" y="180564"/>
                  </a:lnTo>
                  <a:lnTo>
                    <a:pt x="104706" y="145320"/>
                  </a:lnTo>
                  <a:lnTo>
                    <a:pt x="112918" y="93612"/>
                  </a:lnTo>
                  <a:lnTo>
                    <a:pt x="115446" y="94265"/>
                  </a:lnTo>
                  <a:lnTo>
                    <a:pt x="146163" y="150952"/>
                  </a:lnTo>
                  <a:lnTo>
                    <a:pt x="160762" y="171267"/>
                  </a:lnTo>
                  <a:lnTo>
                    <a:pt x="187542" y="193518"/>
                  </a:lnTo>
                  <a:lnTo>
                    <a:pt x="218766" y="204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17507" y="5490404"/>
              <a:ext cx="108469" cy="195346"/>
            </a:xfrm>
            <a:custGeom>
              <a:avLst/>
              <a:gdLst/>
              <a:ahLst/>
              <a:cxnLst/>
              <a:rect l="0" t="0" r="0" b="0"/>
              <a:pathLst>
                <a:path w="108469" h="195346">
                  <a:moveTo>
                    <a:pt x="13712" y="107532"/>
                  </a:moveTo>
                  <a:lnTo>
                    <a:pt x="31670" y="170959"/>
                  </a:lnTo>
                  <a:lnTo>
                    <a:pt x="39570" y="195345"/>
                  </a:lnTo>
                  <a:lnTo>
                    <a:pt x="15367" y="139674"/>
                  </a:lnTo>
                  <a:lnTo>
                    <a:pt x="0" y="97113"/>
                  </a:lnTo>
                  <a:lnTo>
                    <a:pt x="421" y="59861"/>
                  </a:lnTo>
                  <a:lnTo>
                    <a:pt x="13543" y="24777"/>
                  </a:lnTo>
                  <a:lnTo>
                    <a:pt x="28845" y="9140"/>
                  </a:lnTo>
                  <a:lnTo>
                    <a:pt x="37838" y="3333"/>
                  </a:lnTo>
                  <a:lnTo>
                    <a:pt x="57190" y="0"/>
                  </a:lnTo>
                  <a:lnTo>
                    <a:pt x="84696" y="4700"/>
                  </a:lnTo>
                  <a:lnTo>
                    <a:pt x="108468" y="12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57561" y="5518225"/>
              <a:ext cx="147400" cy="188074"/>
            </a:xfrm>
            <a:custGeom>
              <a:avLst/>
              <a:gdLst/>
              <a:ahLst/>
              <a:cxnLst/>
              <a:rect l="0" t="0" r="0" b="0"/>
              <a:pathLst>
                <a:path w="147400" h="188074">
                  <a:moveTo>
                    <a:pt x="0" y="48125"/>
                  </a:moveTo>
                  <a:lnTo>
                    <a:pt x="17981" y="63766"/>
                  </a:lnTo>
                  <a:lnTo>
                    <a:pt x="34898" y="71845"/>
                  </a:lnTo>
                  <a:lnTo>
                    <a:pt x="69742" y="77380"/>
                  </a:lnTo>
                  <a:lnTo>
                    <a:pt x="104113" y="73431"/>
                  </a:lnTo>
                  <a:lnTo>
                    <a:pt x="122701" y="64831"/>
                  </a:lnTo>
                  <a:lnTo>
                    <a:pt x="130934" y="59263"/>
                  </a:lnTo>
                  <a:lnTo>
                    <a:pt x="135253" y="52041"/>
                  </a:lnTo>
                  <a:lnTo>
                    <a:pt x="136932" y="34658"/>
                  </a:lnTo>
                  <a:lnTo>
                    <a:pt x="130659" y="18353"/>
                  </a:lnTo>
                  <a:lnTo>
                    <a:pt x="125710" y="10730"/>
                  </a:lnTo>
                  <a:lnTo>
                    <a:pt x="117732" y="5647"/>
                  </a:lnTo>
                  <a:lnTo>
                    <a:pt x="96389" y="0"/>
                  </a:lnTo>
                  <a:lnTo>
                    <a:pt x="63655" y="2410"/>
                  </a:lnTo>
                  <a:lnTo>
                    <a:pt x="45449" y="10650"/>
                  </a:lnTo>
                  <a:lnTo>
                    <a:pt x="37318" y="16123"/>
                  </a:lnTo>
                  <a:lnTo>
                    <a:pt x="25165" y="31562"/>
                  </a:lnTo>
                  <a:lnTo>
                    <a:pt x="17034" y="51292"/>
                  </a:lnTo>
                  <a:lnTo>
                    <a:pt x="13626" y="87538"/>
                  </a:lnTo>
                  <a:lnTo>
                    <a:pt x="20675" y="121024"/>
                  </a:lnTo>
                  <a:lnTo>
                    <a:pt x="43425" y="160661"/>
                  </a:lnTo>
                  <a:lnTo>
                    <a:pt x="57905" y="175350"/>
                  </a:lnTo>
                  <a:lnTo>
                    <a:pt x="76038" y="185778"/>
                  </a:lnTo>
                  <a:lnTo>
                    <a:pt x="95796" y="188073"/>
                  </a:lnTo>
                  <a:lnTo>
                    <a:pt x="123531" y="182788"/>
                  </a:lnTo>
                  <a:lnTo>
                    <a:pt x="147399" y="174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28435" y="5511388"/>
              <a:ext cx="176567" cy="200562"/>
            </a:xfrm>
            <a:custGeom>
              <a:avLst/>
              <a:gdLst/>
              <a:ahLst/>
              <a:cxnLst/>
              <a:rect l="0" t="0" r="0" b="0"/>
              <a:pathLst>
                <a:path w="176567" h="200562">
                  <a:moveTo>
                    <a:pt x="92338" y="107605"/>
                  </a:moveTo>
                  <a:lnTo>
                    <a:pt x="100672" y="70127"/>
                  </a:lnTo>
                  <a:lnTo>
                    <a:pt x="99552" y="46494"/>
                  </a:lnTo>
                  <a:lnTo>
                    <a:pt x="91255" y="24293"/>
                  </a:lnTo>
                  <a:lnTo>
                    <a:pt x="76649" y="8966"/>
                  </a:lnTo>
                  <a:lnTo>
                    <a:pt x="67841" y="3241"/>
                  </a:lnTo>
                  <a:lnTo>
                    <a:pt x="48695" y="0"/>
                  </a:lnTo>
                  <a:lnTo>
                    <a:pt x="38676" y="773"/>
                  </a:lnTo>
                  <a:lnTo>
                    <a:pt x="30828" y="4798"/>
                  </a:lnTo>
                  <a:lnTo>
                    <a:pt x="18987" y="18629"/>
                  </a:lnTo>
                  <a:lnTo>
                    <a:pt x="5744" y="51736"/>
                  </a:lnTo>
                  <a:lnTo>
                    <a:pt x="0" y="91181"/>
                  </a:lnTo>
                  <a:lnTo>
                    <a:pt x="3888" y="132504"/>
                  </a:lnTo>
                  <a:lnTo>
                    <a:pt x="18038" y="174384"/>
                  </a:lnTo>
                  <a:lnTo>
                    <a:pt x="33579" y="193046"/>
                  </a:lnTo>
                  <a:lnTo>
                    <a:pt x="42637" y="199661"/>
                  </a:lnTo>
                  <a:lnTo>
                    <a:pt x="51016" y="200561"/>
                  </a:lnTo>
                  <a:lnTo>
                    <a:pt x="58941" y="197651"/>
                  </a:lnTo>
                  <a:lnTo>
                    <a:pt x="66564" y="192203"/>
                  </a:lnTo>
                  <a:lnTo>
                    <a:pt x="78153" y="176789"/>
                  </a:lnTo>
                  <a:lnTo>
                    <a:pt x="95126" y="138298"/>
                  </a:lnTo>
                  <a:lnTo>
                    <a:pt x="102508" y="90618"/>
                  </a:lnTo>
                  <a:lnTo>
                    <a:pt x="104967" y="91601"/>
                  </a:lnTo>
                  <a:lnTo>
                    <a:pt x="127556" y="150631"/>
                  </a:lnTo>
                  <a:lnTo>
                    <a:pt x="143587" y="175985"/>
                  </a:lnTo>
                  <a:lnTo>
                    <a:pt x="156450" y="184789"/>
                  </a:lnTo>
                  <a:lnTo>
                    <a:pt x="176566" y="191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61091" y="5545293"/>
              <a:ext cx="151768" cy="193894"/>
            </a:xfrm>
            <a:custGeom>
              <a:avLst/>
              <a:gdLst/>
              <a:ahLst/>
              <a:cxnLst/>
              <a:rect l="0" t="0" r="0" b="0"/>
              <a:pathLst>
                <a:path w="151768" h="193894">
                  <a:moveTo>
                    <a:pt x="101879" y="31585"/>
                  </a:moveTo>
                  <a:lnTo>
                    <a:pt x="90700" y="20407"/>
                  </a:lnTo>
                  <a:lnTo>
                    <a:pt x="82728" y="18284"/>
                  </a:lnTo>
                  <a:lnTo>
                    <a:pt x="61392" y="19045"/>
                  </a:lnTo>
                  <a:lnTo>
                    <a:pt x="28662" y="31639"/>
                  </a:lnTo>
                  <a:lnTo>
                    <a:pt x="13576" y="49937"/>
                  </a:lnTo>
                  <a:lnTo>
                    <a:pt x="4141" y="73667"/>
                  </a:lnTo>
                  <a:lnTo>
                    <a:pt x="0" y="113334"/>
                  </a:lnTo>
                  <a:lnTo>
                    <a:pt x="6832" y="153554"/>
                  </a:lnTo>
                  <a:lnTo>
                    <a:pt x="17132" y="177041"/>
                  </a:lnTo>
                  <a:lnTo>
                    <a:pt x="25494" y="184708"/>
                  </a:lnTo>
                  <a:lnTo>
                    <a:pt x="47263" y="193227"/>
                  </a:lnTo>
                  <a:lnTo>
                    <a:pt x="69416" y="193893"/>
                  </a:lnTo>
                  <a:lnTo>
                    <a:pt x="89790" y="189120"/>
                  </a:lnTo>
                  <a:lnTo>
                    <a:pt x="121934" y="166992"/>
                  </a:lnTo>
                  <a:lnTo>
                    <a:pt x="135359" y="152597"/>
                  </a:lnTo>
                  <a:lnTo>
                    <a:pt x="145225" y="134502"/>
                  </a:lnTo>
                  <a:lnTo>
                    <a:pt x="151767" y="98994"/>
                  </a:lnTo>
                  <a:lnTo>
                    <a:pt x="147058" y="75583"/>
                  </a:lnTo>
                  <a:lnTo>
                    <a:pt x="125679" y="23645"/>
                  </a:lnTo>
                  <a:lnTo>
                    <a:pt x="10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38711" y="5258413"/>
              <a:ext cx="124301" cy="444809"/>
            </a:xfrm>
            <a:custGeom>
              <a:avLst/>
              <a:gdLst/>
              <a:ahLst/>
              <a:cxnLst/>
              <a:rect l="0" t="0" r="0" b="0"/>
              <a:pathLst>
                <a:path w="124301" h="444809">
                  <a:moveTo>
                    <a:pt x="71658" y="444808"/>
                  </a:moveTo>
                  <a:lnTo>
                    <a:pt x="60206" y="392757"/>
                  </a:lnTo>
                  <a:lnTo>
                    <a:pt x="50327" y="342818"/>
                  </a:lnTo>
                  <a:lnTo>
                    <a:pt x="36509" y="284022"/>
                  </a:lnTo>
                  <a:lnTo>
                    <a:pt x="29750" y="221281"/>
                  </a:lnTo>
                  <a:lnTo>
                    <a:pt x="18364" y="166428"/>
                  </a:lnTo>
                  <a:lnTo>
                    <a:pt x="4848" y="105550"/>
                  </a:lnTo>
                  <a:lnTo>
                    <a:pt x="0" y="57028"/>
                  </a:lnTo>
                  <a:lnTo>
                    <a:pt x="5105" y="32255"/>
                  </a:lnTo>
                  <a:lnTo>
                    <a:pt x="9742" y="22374"/>
                  </a:lnTo>
                  <a:lnTo>
                    <a:pt x="24253" y="8275"/>
                  </a:lnTo>
                  <a:lnTo>
                    <a:pt x="33036" y="2877"/>
                  </a:lnTo>
                  <a:lnTo>
                    <a:pt x="52153" y="0"/>
                  </a:lnTo>
                  <a:lnTo>
                    <a:pt x="62164" y="870"/>
                  </a:lnTo>
                  <a:lnTo>
                    <a:pt x="79527" y="8076"/>
                  </a:lnTo>
                  <a:lnTo>
                    <a:pt x="109737" y="31766"/>
                  </a:lnTo>
                  <a:lnTo>
                    <a:pt x="117828" y="42085"/>
                  </a:lnTo>
                  <a:lnTo>
                    <a:pt x="124300" y="55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05084" y="549265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4371" y="14654"/>
                  </a:lnTo>
                  <a:lnTo>
                    <a:pt x="3373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7810" y="5239967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19" y="171422"/>
                  </a:lnTo>
                  <a:lnTo>
                    <a:pt x="11453" y="228217"/>
                  </a:lnTo>
                  <a:lnTo>
                    <a:pt x="16788" y="272225"/>
                  </a:lnTo>
                  <a:lnTo>
                    <a:pt x="20962" y="332953"/>
                  </a:lnTo>
                  <a:lnTo>
                    <a:pt x="29140" y="396051"/>
                  </a:lnTo>
                  <a:lnTo>
                    <a:pt x="30861" y="448411"/>
                  </a:lnTo>
                  <a:lnTo>
                    <a:pt x="31371" y="487322"/>
                  </a:lnTo>
                  <a:lnTo>
                    <a:pt x="3158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48657" y="5539621"/>
              <a:ext cx="225009" cy="188484"/>
            </a:xfrm>
            <a:custGeom>
              <a:avLst/>
              <a:gdLst/>
              <a:ahLst/>
              <a:cxnLst/>
              <a:rect l="0" t="0" r="0" b="0"/>
              <a:pathLst>
                <a:path w="225009" h="188484">
                  <a:moveTo>
                    <a:pt x="109194" y="121486"/>
                  </a:moveTo>
                  <a:lnTo>
                    <a:pt x="114784" y="104718"/>
                  </a:lnTo>
                  <a:lnTo>
                    <a:pt x="112670" y="71934"/>
                  </a:lnTo>
                  <a:lnTo>
                    <a:pt x="100305" y="28510"/>
                  </a:lnTo>
                  <a:lnTo>
                    <a:pt x="89256" y="11533"/>
                  </a:lnTo>
                  <a:lnTo>
                    <a:pt x="80694" y="6069"/>
                  </a:lnTo>
                  <a:lnTo>
                    <a:pt x="58703" y="0"/>
                  </a:lnTo>
                  <a:lnTo>
                    <a:pt x="48627" y="721"/>
                  </a:lnTo>
                  <a:lnTo>
                    <a:pt x="31193" y="7761"/>
                  </a:lnTo>
                  <a:lnTo>
                    <a:pt x="18765" y="21808"/>
                  </a:lnTo>
                  <a:lnTo>
                    <a:pt x="1255" y="65012"/>
                  </a:lnTo>
                  <a:lnTo>
                    <a:pt x="0" y="88197"/>
                  </a:lnTo>
                  <a:lnTo>
                    <a:pt x="12970" y="149554"/>
                  </a:lnTo>
                  <a:lnTo>
                    <a:pt x="23924" y="172565"/>
                  </a:lnTo>
                  <a:lnTo>
                    <a:pt x="32460" y="180105"/>
                  </a:lnTo>
                  <a:lnTo>
                    <a:pt x="54423" y="188483"/>
                  </a:lnTo>
                  <a:lnTo>
                    <a:pt x="76663" y="185967"/>
                  </a:lnTo>
                  <a:lnTo>
                    <a:pt x="87506" y="182021"/>
                  </a:lnTo>
                  <a:lnTo>
                    <a:pt x="102674" y="168277"/>
                  </a:lnTo>
                  <a:lnTo>
                    <a:pt x="121944" y="130858"/>
                  </a:lnTo>
                  <a:lnTo>
                    <a:pt x="129780" y="89455"/>
                  </a:lnTo>
                  <a:lnTo>
                    <a:pt x="132277" y="89604"/>
                  </a:lnTo>
                  <a:lnTo>
                    <a:pt x="169590" y="147233"/>
                  </a:lnTo>
                  <a:lnTo>
                    <a:pt x="195719" y="164340"/>
                  </a:lnTo>
                  <a:lnTo>
                    <a:pt x="225008" y="174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68075" y="5579030"/>
              <a:ext cx="167512" cy="155777"/>
            </a:xfrm>
            <a:custGeom>
              <a:avLst/>
              <a:gdLst/>
              <a:ahLst/>
              <a:cxnLst/>
              <a:rect l="0" t="0" r="0" b="0"/>
              <a:pathLst>
                <a:path w="167512" h="155777">
                  <a:moveTo>
                    <a:pt x="5590" y="29434"/>
                  </a:moveTo>
                  <a:lnTo>
                    <a:pt x="0" y="46202"/>
                  </a:lnTo>
                  <a:lnTo>
                    <a:pt x="376" y="63793"/>
                  </a:lnTo>
                  <a:lnTo>
                    <a:pt x="13308" y="122433"/>
                  </a:lnTo>
                  <a:lnTo>
                    <a:pt x="21004" y="155125"/>
                  </a:lnTo>
                  <a:lnTo>
                    <a:pt x="20546" y="155342"/>
                  </a:lnTo>
                  <a:lnTo>
                    <a:pt x="19070" y="151977"/>
                  </a:lnTo>
                  <a:lnTo>
                    <a:pt x="16506" y="91989"/>
                  </a:lnTo>
                  <a:lnTo>
                    <a:pt x="21784" y="41921"/>
                  </a:lnTo>
                  <a:lnTo>
                    <a:pt x="36385" y="8957"/>
                  </a:lnTo>
                  <a:lnTo>
                    <a:pt x="43667" y="2915"/>
                  </a:lnTo>
                  <a:lnTo>
                    <a:pt x="52032" y="56"/>
                  </a:lnTo>
                  <a:lnTo>
                    <a:pt x="70684" y="0"/>
                  </a:lnTo>
                  <a:lnTo>
                    <a:pt x="90672" y="3874"/>
                  </a:lnTo>
                  <a:lnTo>
                    <a:pt x="108135" y="15734"/>
                  </a:lnTo>
                  <a:lnTo>
                    <a:pt x="138410" y="51944"/>
                  </a:lnTo>
                  <a:lnTo>
                    <a:pt x="166363" y="113789"/>
                  </a:lnTo>
                  <a:lnTo>
                    <a:pt x="167511" y="131656"/>
                  </a:lnTo>
                  <a:lnTo>
                    <a:pt x="163517" y="155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07569" y="5298446"/>
              <a:ext cx="176432" cy="499532"/>
            </a:xfrm>
            <a:custGeom>
              <a:avLst/>
              <a:gdLst/>
              <a:ahLst/>
              <a:cxnLst/>
              <a:rect l="0" t="0" r="0" b="0"/>
              <a:pathLst>
                <a:path w="176432" h="499532">
                  <a:moveTo>
                    <a:pt x="50365" y="415303"/>
                  </a:moveTo>
                  <a:lnTo>
                    <a:pt x="66006" y="397322"/>
                  </a:lnTo>
                  <a:lnTo>
                    <a:pt x="74084" y="380405"/>
                  </a:lnTo>
                  <a:lnTo>
                    <a:pt x="79619" y="345562"/>
                  </a:lnTo>
                  <a:lnTo>
                    <a:pt x="75671" y="311191"/>
                  </a:lnTo>
                  <a:lnTo>
                    <a:pt x="63952" y="292602"/>
                  </a:lnTo>
                  <a:lnTo>
                    <a:pt x="55913" y="284369"/>
                  </a:lnTo>
                  <a:lnTo>
                    <a:pt x="48215" y="281221"/>
                  </a:lnTo>
                  <a:lnTo>
                    <a:pt x="40743" y="281461"/>
                  </a:lnTo>
                  <a:lnTo>
                    <a:pt x="33421" y="283961"/>
                  </a:lnTo>
                  <a:lnTo>
                    <a:pt x="22168" y="296097"/>
                  </a:lnTo>
                  <a:lnTo>
                    <a:pt x="5411" y="338074"/>
                  </a:lnTo>
                  <a:lnTo>
                    <a:pt x="0" y="377733"/>
                  </a:lnTo>
                  <a:lnTo>
                    <a:pt x="6578" y="424649"/>
                  </a:lnTo>
                  <a:lnTo>
                    <a:pt x="16984" y="455897"/>
                  </a:lnTo>
                  <a:lnTo>
                    <a:pt x="28120" y="472729"/>
                  </a:lnTo>
                  <a:lnTo>
                    <a:pt x="43988" y="484890"/>
                  </a:lnTo>
                  <a:lnTo>
                    <a:pt x="53133" y="489770"/>
                  </a:lnTo>
                  <a:lnTo>
                    <a:pt x="61569" y="490684"/>
                  </a:lnTo>
                  <a:lnTo>
                    <a:pt x="77182" y="485461"/>
                  </a:lnTo>
                  <a:lnTo>
                    <a:pt x="99124" y="463777"/>
                  </a:lnTo>
                  <a:lnTo>
                    <a:pt x="126331" y="410537"/>
                  </a:lnTo>
                  <a:lnTo>
                    <a:pt x="148005" y="352891"/>
                  </a:lnTo>
                  <a:lnTo>
                    <a:pt x="166096" y="290231"/>
                  </a:lnTo>
                  <a:lnTo>
                    <a:pt x="173563" y="239814"/>
                  </a:lnTo>
                  <a:lnTo>
                    <a:pt x="175776" y="189001"/>
                  </a:lnTo>
                  <a:lnTo>
                    <a:pt x="176431" y="135731"/>
                  </a:lnTo>
                  <a:lnTo>
                    <a:pt x="171063" y="81399"/>
                  </a:lnTo>
                  <a:lnTo>
                    <a:pt x="157568" y="29636"/>
                  </a:lnTo>
                  <a:lnTo>
                    <a:pt x="146364" y="6419"/>
                  </a:lnTo>
                  <a:lnTo>
                    <a:pt x="140100" y="1164"/>
                  </a:lnTo>
                  <a:lnTo>
                    <a:pt x="133585" y="0"/>
                  </a:lnTo>
                  <a:lnTo>
                    <a:pt x="126903" y="1564"/>
                  </a:lnTo>
                  <a:lnTo>
                    <a:pt x="121277" y="6116"/>
                  </a:lnTo>
                  <a:lnTo>
                    <a:pt x="111907" y="20533"/>
                  </a:lnTo>
                  <a:lnTo>
                    <a:pt x="105644" y="53969"/>
                  </a:lnTo>
                  <a:lnTo>
                    <a:pt x="103788" y="104690"/>
                  </a:lnTo>
                  <a:lnTo>
                    <a:pt x="103238" y="152994"/>
                  </a:lnTo>
                  <a:lnTo>
                    <a:pt x="103075" y="213709"/>
                  </a:lnTo>
                  <a:lnTo>
                    <a:pt x="110256" y="275137"/>
                  </a:lnTo>
                  <a:lnTo>
                    <a:pt x="116008" y="334237"/>
                  </a:lnTo>
                  <a:lnTo>
                    <a:pt x="128062" y="396300"/>
                  </a:lnTo>
                  <a:lnTo>
                    <a:pt x="145186" y="456301"/>
                  </a:lnTo>
                  <a:lnTo>
                    <a:pt x="155650" y="499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163281" y="416959"/>
            <a:ext cx="6298967" cy="614834"/>
            <a:chOff x="2163281" y="416959"/>
            <a:chExt cx="6298967" cy="614834"/>
          </a:xfrm>
        </p:grpSpPr>
        <p:sp>
          <p:nvSpPr>
            <p:cNvPr id="84" name="Freeform 83"/>
            <p:cNvSpPr/>
            <p:nvPr/>
          </p:nvSpPr>
          <p:spPr>
            <a:xfrm>
              <a:off x="2163281" y="416959"/>
              <a:ext cx="195103" cy="583249"/>
            </a:xfrm>
            <a:custGeom>
              <a:avLst/>
              <a:gdLst/>
              <a:ahLst/>
              <a:cxnLst/>
              <a:rect l="0" t="0" r="0" b="0"/>
              <a:pathLst>
                <a:path w="195103" h="583249">
                  <a:moveTo>
                    <a:pt x="5589" y="572719"/>
                  </a:moveTo>
                  <a:lnTo>
                    <a:pt x="0" y="555952"/>
                  </a:lnTo>
                  <a:lnTo>
                    <a:pt x="375" y="538361"/>
                  </a:lnTo>
                  <a:lnTo>
                    <a:pt x="4902" y="478551"/>
                  </a:lnTo>
                  <a:lnTo>
                    <a:pt x="5386" y="430434"/>
                  </a:lnTo>
                  <a:lnTo>
                    <a:pt x="6699" y="377962"/>
                  </a:lnTo>
                  <a:lnTo>
                    <a:pt x="12807" y="318482"/>
                  </a:lnTo>
                  <a:lnTo>
                    <a:pt x="15137" y="256404"/>
                  </a:lnTo>
                  <a:lnTo>
                    <a:pt x="15827" y="193557"/>
                  </a:lnTo>
                  <a:lnTo>
                    <a:pt x="16031" y="131652"/>
                  </a:lnTo>
                  <a:lnTo>
                    <a:pt x="16092" y="76915"/>
                  </a:lnTo>
                  <a:lnTo>
                    <a:pt x="19232" y="19024"/>
                  </a:lnTo>
                  <a:lnTo>
                    <a:pt x="21704" y="7057"/>
                  </a:lnTo>
                  <a:lnTo>
                    <a:pt x="25691" y="1419"/>
                  </a:lnTo>
                  <a:lnTo>
                    <a:pt x="30688" y="0"/>
                  </a:lnTo>
                  <a:lnTo>
                    <a:pt x="36360" y="1393"/>
                  </a:lnTo>
                  <a:lnTo>
                    <a:pt x="41311" y="7002"/>
                  </a:lnTo>
                  <a:lnTo>
                    <a:pt x="53868" y="38422"/>
                  </a:lnTo>
                  <a:lnTo>
                    <a:pt x="68591" y="94609"/>
                  </a:lnTo>
                  <a:lnTo>
                    <a:pt x="86285" y="151009"/>
                  </a:lnTo>
                  <a:lnTo>
                    <a:pt x="103852" y="204147"/>
                  </a:lnTo>
                  <a:lnTo>
                    <a:pt x="121402" y="259974"/>
                  </a:lnTo>
                  <a:lnTo>
                    <a:pt x="138950" y="319058"/>
                  </a:lnTo>
                  <a:lnTo>
                    <a:pt x="156497" y="378138"/>
                  </a:lnTo>
                  <a:lnTo>
                    <a:pt x="170536" y="427829"/>
                  </a:lnTo>
                  <a:lnTo>
                    <a:pt x="179894" y="479486"/>
                  </a:lnTo>
                  <a:lnTo>
                    <a:pt x="186769" y="536929"/>
                  </a:lnTo>
                  <a:lnTo>
                    <a:pt x="195102" y="58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89927" y="84227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109574" y="9879"/>
                  </a:lnTo>
                  <a:lnTo>
                    <a:pt x="76790" y="2927"/>
                  </a:lnTo>
                  <a:lnTo>
                    <a:pt x="19370" y="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89969" y="757984"/>
              <a:ext cx="147399" cy="210638"/>
            </a:xfrm>
            <a:custGeom>
              <a:avLst/>
              <a:gdLst/>
              <a:ahLst/>
              <a:cxnLst/>
              <a:rect l="0" t="0" r="0" b="0"/>
              <a:pathLst>
                <a:path w="147399" h="210638">
                  <a:moveTo>
                    <a:pt x="0" y="42181"/>
                  </a:moveTo>
                  <a:lnTo>
                    <a:pt x="5589" y="104274"/>
                  </a:lnTo>
                  <a:lnTo>
                    <a:pt x="21331" y="166186"/>
                  </a:lnTo>
                  <a:lnTo>
                    <a:pt x="24749" y="177494"/>
                  </a:lnTo>
                  <a:lnTo>
                    <a:pt x="24688" y="181522"/>
                  </a:lnTo>
                  <a:lnTo>
                    <a:pt x="22307" y="180699"/>
                  </a:lnTo>
                  <a:lnTo>
                    <a:pt x="18381" y="176640"/>
                  </a:lnTo>
                  <a:lnTo>
                    <a:pt x="14018" y="159653"/>
                  </a:lnTo>
                  <a:lnTo>
                    <a:pt x="11217" y="110619"/>
                  </a:lnTo>
                  <a:lnTo>
                    <a:pt x="11834" y="49807"/>
                  </a:lnTo>
                  <a:lnTo>
                    <a:pt x="16178" y="24514"/>
                  </a:lnTo>
                  <a:lnTo>
                    <a:pt x="21314" y="15195"/>
                  </a:lnTo>
                  <a:lnTo>
                    <a:pt x="36379" y="1722"/>
                  </a:lnTo>
                  <a:lnTo>
                    <a:pt x="45309" y="0"/>
                  </a:lnTo>
                  <a:lnTo>
                    <a:pt x="64591" y="4327"/>
                  </a:lnTo>
                  <a:lnTo>
                    <a:pt x="81739" y="17168"/>
                  </a:lnTo>
                  <a:lnTo>
                    <a:pt x="95990" y="34574"/>
                  </a:lnTo>
                  <a:lnTo>
                    <a:pt x="128390" y="96250"/>
                  </a:lnTo>
                  <a:lnTo>
                    <a:pt x="141342" y="156565"/>
                  </a:lnTo>
                  <a:lnTo>
                    <a:pt x="147398" y="210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74238" y="735436"/>
              <a:ext cx="136871" cy="223548"/>
            </a:xfrm>
            <a:custGeom>
              <a:avLst/>
              <a:gdLst/>
              <a:ahLst/>
              <a:cxnLst/>
              <a:rect l="0" t="0" r="0" b="0"/>
              <a:pathLst>
                <a:path w="136871" h="223548">
                  <a:moveTo>
                    <a:pt x="0" y="117372"/>
                  </a:moveTo>
                  <a:lnTo>
                    <a:pt x="42692" y="114252"/>
                  </a:lnTo>
                  <a:lnTo>
                    <a:pt x="62258" y="107797"/>
                  </a:lnTo>
                  <a:lnTo>
                    <a:pt x="106782" y="77969"/>
                  </a:lnTo>
                  <a:lnTo>
                    <a:pt x="113302" y="68876"/>
                  </a:lnTo>
                  <a:lnTo>
                    <a:pt x="120547" y="46295"/>
                  </a:lnTo>
                  <a:lnTo>
                    <a:pt x="120139" y="36062"/>
                  </a:lnTo>
                  <a:lnTo>
                    <a:pt x="113446" y="18453"/>
                  </a:lnTo>
                  <a:lnTo>
                    <a:pt x="96434" y="5948"/>
                  </a:lnTo>
                  <a:lnTo>
                    <a:pt x="85346" y="975"/>
                  </a:lnTo>
                  <a:lnTo>
                    <a:pt x="75615" y="0"/>
                  </a:lnTo>
                  <a:lnTo>
                    <a:pt x="58563" y="5155"/>
                  </a:lnTo>
                  <a:lnTo>
                    <a:pt x="46305" y="18365"/>
                  </a:lnTo>
                  <a:lnTo>
                    <a:pt x="28904" y="61030"/>
                  </a:lnTo>
                  <a:lnTo>
                    <a:pt x="23382" y="100808"/>
                  </a:lnTo>
                  <a:lnTo>
                    <a:pt x="29922" y="163406"/>
                  </a:lnTo>
                  <a:lnTo>
                    <a:pt x="35915" y="193204"/>
                  </a:lnTo>
                  <a:lnTo>
                    <a:pt x="41491" y="204191"/>
                  </a:lnTo>
                  <a:lnTo>
                    <a:pt x="57045" y="219519"/>
                  </a:lnTo>
                  <a:lnTo>
                    <a:pt x="67276" y="222905"/>
                  </a:lnTo>
                  <a:lnTo>
                    <a:pt x="91122" y="223547"/>
                  </a:lnTo>
                  <a:lnTo>
                    <a:pt x="111078" y="216813"/>
                  </a:lnTo>
                  <a:lnTo>
                    <a:pt x="136870" y="201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68690" y="515896"/>
              <a:ext cx="47704" cy="421141"/>
            </a:xfrm>
            <a:custGeom>
              <a:avLst/>
              <a:gdLst/>
              <a:ahLst/>
              <a:cxnLst/>
              <a:rect l="0" t="0" r="0" b="0"/>
              <a:pathLst>
                <a:path w="47704" h="421141">
                  <a:moveTo>
                    <a:pt x="5589" y="0"/>
                  </a:moveTo>
                  <a:lnTo>
                    <a:pt x="0" y="16767"/>
                  </a:lnTo>
                  <a:lnTo>
                    <a:pt x="3272" y="76752"/>
                  </a:lnTo>
                  <a:lnTo>
                    <a:pt x="8251" y="136087"/>
                  </a:lnTo>
                  <a:lnTo>
                    <a:pt x="16907" y="188111"/>
                  </a:lnTo>
                  <a:lnTo>
                    <a:pt x="23760" y="249149"/>
                  </a:lnTo>
                  <a:lnTo>
                    <a:pt x="31665" y="310997"/>
                  </a:lnTo>
                  <a:lnTo>
                    <a:pt x="37256" y="364245"/>
                  </a:lnTo>
                  <a:lnTo>
                    <a:pt x="4770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26922" y="723927"/>
              <a:ext cx="147890" cy="192053"/>
            </a:xfrm>
            <a:custGeom>
              <a:avLst/>
              <a:gdLst/>
              <a:ahLst/>
              <a:cxnLst/>
              <a:rect l="0" t="0" r="0" b="0"/>
              <a:pathLst>
                <a:path w="147890" h="192053">
                  <a:moveTo>
                    <a:pt x="0" y="160466"/>
                  </a:moveTo>
                  <a:lnTo>
                    <a:pt x="55087" y="110968"/>
                  </a:lnTo>
                  <a:lnTo>
                    <a:pt x="113940" y="84523"/>
                  </a:lnTo>
                  <a:lnTo>
                    <a:pt x="133698" y="70562"/>
                  </a:lnTo>
                  <a:lnTo>
                    <a:pt x="146379" y="52658"/>
                  </a:lnTo>
                  <a:lnTo>
                    <a:pt x="147889" y="42971"/>
                  </a:lnTo>
                  <a:lnTo>
                    <a:pt x="143327" y="22848"/>
                  </a:lnTo>
                  <a:lnTo>
                    <a:pt x="137665" y="14909"/>
                  </a:lnTo>
                  <a:lnTo>
                    <a:pt x="122016" y="2967"/>
                  </a:lnTo>
                  <a:lnTo>
                    <a:pt x="100243" y="0"/>
                  </a:lnTo>
                  <a:lnTo>
                    <a:pt x="87885" y="846"/>
                  </a:lnTo>
                  <a:lnTo>
                    <a:pt x="67916" y="11145"/>
                  </a:lnTo>
                  <a:lnTo>
                    <a:pt x="52412" y="27421"/>
                  </a:lnTo>
                  <a:lnTo>
                    <a:pt x="41621" y="46353"/>
                  </a:lnTo>
                  <a:lnTo>
                    <a:pt x="39165" y="66465"/>
                  </a:lnTo>
                  <a:lnTo>
                    <a:pt x="47121" y="113562"/>
                  </a:lnTo>
                  <a:lnTo>
                    <a:pt x="74821" y="170364"/>
                  </a:lnTo>
                  <a:lnTo>
                    <a:pt x="81466" y="181103"/>
                  </a:lnTo>
                  <a:lnTo>
                    <a:pt x="90575" y="187092"/>
                  </a:lnTo>
                  <a:lnTo>
                    <a:pt x="147399" y="192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05906" y="758051"/>
              <a:ext cx="136872" cy="215813"/>
            </a:xfrm>
            <a:custGeom>
              <a:avLst/>
              <a:gdLst/>
              <a:ahLst/>
              <a:cxnLst/>
              <a:rect l="0" t="0" r="0" b="0"/>
              <a:pathLst>
                <a:path w="136872" h="215813">
                  <a:moveTo>
                    <a:pt x="0" y="21057"/>
                  </a:moveTo>
                  <a:lnTo>
                    <a:pt x="20298" y="83338"/>
                  </a:lnTo>
                  <a:lnTo>
                    <a:pt x="48333" y="137388"/>
                  </a:lnTo>
                  <a:lnTo>
                    <a:pt x="71419" y="187536"/>
                  </a:lnTo>
                  <a:lnTo>
                    <a:pt x="91612" y="214924"/>
                  </a:lnTo>
                  <a:lnTo>
                    <a:pt x="97339" y="215812"/>
                  </a:lnTo>
                  <a:lnTo>
                    <a:pt x="102328" y="211725"/>
                  </a:lnTo>
                  <a:lnTo>
                    <a:pt x="106823" y="204321"/>
                  </a:lnTo>
                  <a:lnTo>
                    <a:pt x="114038" y="151581"/>
                  </a:lnTo>
                  <a:lnTo>
                    <a:pt x="118583" y="94890"/>
                  </a:lnTo>
                  <a:lnTo>
                    <a:pt x="130399" y="386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18807" y="748786"/>
              <a:ext cx="187183" cy="188907"/>
            </a:xfrm>
            <a:custGeom>
              <a:avLst/>
              <a:gdLst/>
              <a:ahLst/>
              <a:cxnLst/>
              <a:rect l="0" t="0" r="0" b="0"/>
              <a:pathLst>
                <a:path w="187183" h="188907">
                  <a:moveTo>
                    <a:pt x="60840" y="125079"/>
                  </a:moveTo>
                  <a:lnTo>
                    <a:pt x="77608" y="119490"/>
                  </a:lnTo>
                  <a:lnTo>
                    <a:pt x="88960" y="107387"/>
                  </a:lnTo>
                  <a:lnTo>
                    <a:pt x="105779" y="71021"/>
                  </a:lnTo>
                  <a:lnTo>
                    <a:pt x="106939" y="50751"/>
                  </a:lnTo>
                  <a:lnTo>
                    <a:pt x="102386" y="30043"/>
                  </a:lnTo>
                  <a:lnTo>
                    <a:pt x="92563" y="9141"/>
                  </a:lnTo>
                  <a:lnTo>
                    <a:pt x="84329" y="3333"/>
                  </a:lnTo>
                  <a:lnTo>
                    <a:pt x="62701" y="0"/>
                  </a:lnTo>
                  <a:lnTo>
                    <a:pt x="43730" y="5537"/>
                  </a:lnTo>
                  <a:lnTo>
                    <a:pt x="35395" y="10290"/>
                  </a:lnTo>
                  <a:lnTo>
                    <a:pt x="23015" y="24928"/>
                  </a:lnTo>
                  <a:lnTo>
                    <a:pt x="5535" y="62922"/>
                  </a:lnTo>
                  <a:lnTo>
                    <a:pt x="0" y="99383"/>
                  </a:lnTo>
                  <a:lnTo>
                    <a:pt x="6535" y="145220"/>
                  </a:lnTo>
                  <a:lnTo>
                    <a:pt x="12528" y="166786"/>
                  </a:lnTo>
                  <a:lnTo>
                    <a:pt x="18104" y="175110"/>
                  </a:lnTo>
                  <a:lnTo>
                    <a:pt x="33657" y="187479"/>
                  </a:lnTo>
                  <a:lnTo>
                    <a:pt x="42718" y="188906"/>
                  </a:lnTo>
                  <a:lnTo>
                    <a:pt x="62145" y="184252"/>
                  </a:lnTo>
                  <a:lnTo>
                    <a:pt x="76238" y="171265"/>
                  </a:lnTo>
                  <a:lnTo>
                    <a:pt x="90749" y="141103"/>
                  </a:lnTo>
                  <a:lnTo>
                    <a:pt x="106133" y="94579"/>
                  </a:lnTo>
                  <a:lnTo>
                    <a:pt x="108583" y="93047"/>
                  </a:lnTo>
                  <a:lnTo>
                    <a:pt x="129863" y="146713"/>
                  </a:lnTo>
                  <a:lnTo>
                    <a:pt x="142600" y="167449"/>
                  </a:lnTo>
                  <a:lnTo>
                    <a:pt x="150442" y="174383"/>
                  </a:lnTo>
                  <a:lnTo>
                    <a:pt x="187182" y="188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69160" y="515896"/>
              <a:ext cx="19592" cy="431669"/>
            </a:xfrm>
            <a:custGeom>
              <a:avLst/>
              <a:gdLst/>
              <a:ahLst/>
              <a:cxnLst/>
              <a:rect l="0" t="0" r="0" b="0"/>
              <a:pathLst>
                <a:path w="19592" h="43166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90" y="160786"/>
                  </a:lnTo>
                  <a:lnTo>
                    <a:pt x="9553" y="217460"/>
                  </a:lnTo>
                  <a:lnTo>
                    <a:pt x="13456" y="270596"/>
                  </a:lnTo>
                  <a:lnTo>
                    <a:pt x="19556" y="332001"/>
                  </a:lnTo>
                  <a:lnTo>
                    <a:pt x="19591" y="392570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84932" y="631709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38931" y="17959"/>
                  </a:lnTo>
                  <a:lnTo>
                    <a:pt x="78910" y="35149"/>
                  </a:lnTo>
                  <a:lnTo>
                    <a:pt x="24863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16559" y="78963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27088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17859" y="736994"/>
              <a:ext cx="102520" cy="179458"/>
            </a:xfrm>
            <a:custGeom>
              <a:avLst/>
              <a:gdLst/>
              <a:ahLst/>
              <a:cxnLst/>
              <a:rect l="0" t="0" r="0" b="0"/>
              <a:pathLst>
                <a:path w="102520" h="179458">
                  <a:moveTo>
                    <a:pt x="46099" y="31586"/>
                  </a:moveTo>
                  <a:lnTo>
                    <a:pt x="29332" y="37175"/>
                  </a:lnTo>
                  <a:lnTo>
                    <a:pt x="17980" y="49278"/>
                  </a:lnTo>
                  <a:lnTo>
                    <a:pt x="1160" y="85643"/>
                  </a:lnTo>
                  <a:lnTo>
                    <a:pt x="0" y="109034"/>
                  </a:lnTo>
                  <a:lnTo>
                    <a:pt x="4554" y="133857"/>
                  </a:lnTo>
                  <a:lnTo>
                    <a:pt x="14376" y="156589"/>
                  </a:lnTo>
                  <a:lnTo>
                    <a:pt x="29661" y="172150"/>
                  </a:lnTo>
                  <a:lnTo>
                    <a:pt x="38650" y="177938"/>
                  </a:lnTo>
                  <a:lnTo>
                    <a:pt x="48152" y="179457"/>
                  </a:lnTo>
                  <a:lnTo>
                    <a:pt x="68068" y="174905"/>
                  </a:lnTo>
                  <a:lnTo>
                    <a:pt x="75953" y="169246"/>
                  </a:lnTo>
                  <a:lnTo>
                    <a:pt x="87833" y="153599"/>
                  </a:lnTo>
                  <a:lnTo>
                    <a:pt x="101099" y="125060"/>
                  </a:lnTo>
                  <a:lnTo>
                    <a:pt x="102519" y="101596"/>
                  </a:lnTo>
                  <a:lnTo>
                    <a:pt x="93899" y="53994"/>
                  </a:lnTo>
                  <a:lnTo>
                    <a:pt x="67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69243" y="726444"/>
              <a:ext cx="168457" cy="231650"/>
            </a:xfrm>
            <a:custGeom>
              <a:avLst/>
              <a:gdLst/>
              <a:ahLst/>
              <a:cxnLst/>
              <a:rect l="0" t="0" r="0" b="0"/>
              <a:pathLst>
                <a:path w="168457" h="231650">
                  <a:moveTo>
                    <a:pt x="0" y="84250"/>
                  </a:moveTo>
                  <a:lnTo>
                    <a:pt x="16788" y="146530"/>
                  </a:lnTo>
                  <a:lnTo>
                    <a:pt x="18622" y="178612"/>
                  </a:lnTo>
                  <a:lnTo>
                    <a:pt x="17095" y="178744"/>
                  </a:lnTo>
                  <a:lnTo>
                    <a:pt x="14906" y="175322"/>
                  </a:lnTo>
                  <a:lnTo>
                    <a:pt x="7985" y="118354"/>
                  </a:lnTo>
                  <a:lnTo>
                    <a:pt x="1578" y="68630"/>
                  </a:lnTo>
                  <a:lnTo>
                    <a:pt x="6057" y="33218"/>
                  </a:lnTo>
                  <a:lnTo>
                    <a:pt x="14780" y="14386"/>
                  </a:lnTo>
                  <a:lnTo>
                    <a:pt x="20382" y="6088"/>
                  </a:lnTo>
                  <a:lnTo>
                    <a:pt x="27626" y="1727"/>
                  </a:lnTo>
                  <a:lnTo>
                    <a:pt x="45034" y="0"/>
                  </a:lnTo>
                  <a:lnTo>
                    <a:pt x="64468" y="9371"/>
                  </a:lnTo>
                  <a:lnTo>
                    <a:pt x="92021" y="34377"/>
                  </a:lnTo>
                  <a:lnTo>
                    <a:pt x="111884" y="64014"/>
                  </a:lnTo>
                  <a:lnTo>
                    <a:pt x="140079" y="123179"/>
                  </a:lnTo>
                  <a:lnTo>
                    <a:pt x="152119" y="158175"/>
                  </a:lnTo>
                  <a:lnTo>
                    <a:pt x="159900" y="205091"/>
                  </a:lnTo>
                  <a:lnTo>
                    <a:pt x="168456" y="231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50465" y="783499"/>
              <a:ext cx="143062" cy="176287"/>
            </a:xfrm>
            <a:custGeom>
              <a:avLst/>
              <a:gdLst/>
              <a:ahLst/>
              <a:cxnLst/>
              <a:rect l="0" t="0" r="0" b="0"/>
              <a:pathLst>
                <a:path w="143062" h="176287">
                  <a:moveTo>
                    <a:pt x="108374" y="27195"/>
                  </a:moveTo>
                  <a:lnTo>
                    <a:pt x="102785" y="10427"/>
                  </a:lnTo>
                  <a:lnTo>
                    <a:pt x="96459" y="5488"/>
                  </a:lnTo>
                  <a:lnTo>
                    <a:pt x="76952" y="0"/>
                  </a:lnTo>
                  <a:lnTo>
                    <a:pt x="55804" y="3800"/>
                  </a:lnTo>
                  <a:lnTo>
                    <a:pt x="35877" y="14457"/>
                  </a:lnTo>
                  <a:lnTo>
                    <a:pt x="19221" y="30892"/>
                  </a:lnTo>
                  <a:lnTo>
                    <a:pt x="2280" y="65465"/>
                  </a:lnTo>
                  <a:lnTo>
                    <a:pt x="0" y="88658"/>
                  </a:lnTo>
                  <a:lnTo>
                    <a:pt x="4056" y="110664"/>
                  </a:lnTo>
                  <a:lnTo>
                    <a:pt x="13657" y="132142"/>
                  </a:lnTo>
                  <a:lnTo>
                    <a:pt x="37806" y="158376"/>
                  </a:lnTo>
                  <a:lnTo>
                    <a:pt x="67188" y="175378"/>
                  </a:lnTo>
                  <a:lnTo>
                    <a:pt x="77407" y="176286"/>
                  </a:lnTo>
                  <a:lnTo>
                    <a:pt x="98120" y="171057"/>
                  </a:lnTo>
                  <a:lnTo>
                    <a:pt x="115905" y="157814"/>
                  </a:lnTo>
                  <a:lnTo>
                    <a:pt x="130439" y="140230"/>
                  </a:lnTo>
                  <a:lnTo>
                    <a:pt x="140797" y="120716"/>
                  </a:lnTo>
                  <a:lnTo>
                    <a:pt x="143061" y="100345"/>
                  </a:lnTo>
                  <a:lnTo>
                    <a:pt x="134983" y="58672"/>
                  </a:lnTo>
                  <a:lnTo>
                    <a:pt x="119898" y="32752"/>
                  </a:lnTo>
                  <a:lnTo>
                    <a:pt x="97846" y="6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56517" y="608484"/>
              <a:ext cx="81307" cy="360138"/>
            </a:xfrm>
            <a:custGeom>
              <a:avLst/>
              <a:gdLst/>
              <a:ahLst/>
              <a:cxnLst/>
              <a:rect l="0" t="0" r="0" b="0"/>
              <a:pathLst>
                <a:path w="81307" h="360138">
                  <a:moveTo>
                    <a:pt x="49721" y="360137"/>
                  </a:moveTo>
                  <a:lnTo>
                    <a:pt x="41388" y="305993"/>
                  </a:lnTo>
                  <a:lnTo>
                    <a:pt x="31076" y="245512"/>
                  </a:lnTo>
                  <a:lnTo>
                    <a:pt x="20071" y="186249"/>
                  </a:lnTo>
                  <a:lnTo>
                    <a:pt x="10112" y="131640"/>
                  </a:lnTo>
                  <a:lnTo>
                    <a:pt x="0" y="75793"/>
                  </a:lnTo>
                  <a:lnTo>
                    <a:pt x="716" y="48928"/>
                  </a:lnTo>
                  <a:lnTo>
                    <a:pt x="8834" y="25290"/>
                  </a:lnTo>
                  <a:lnTo>
                    <a:pt x="23360" y="9325"/>
                  </a:lnTo>
                  <a:lnTo>
                    <a:pt x="32147" y="3430"/>
                  </a:lnTo>
                  <a:lnTo>
                    <a:pt x="51269" y="0"/>
                  </a:lnTo>
                  <a:lnTo>
                    <a:pt x="67957" y="2374"/>
                  </a:lnTo>
                  <a:lnTo>
                    <a:pt x="72407" y="4645"/>
                  </a:lnTo>
                  <a:lnTo>
                    <a:pt x="81306" y="12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22010" y="76858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53679" y="673823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9878" y="217449"/>
                  </a:lnTo>
                  <a:lnTo>
                    <a:pt x="17678" y="280063"/>
                  </a:lnTo>
                  <a:lnTo>
                    <a:pt x="2105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37865" y="789637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2168" y="11453"/>
                  </a:lnTo>
                  <a:lnTo>
                    <a:pt x="113037" y="19160"/>
                  </a:lnTo>
                  <a:lnTo>
                    <a:pt x="50544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74431" y="589595"/>
              <a:ext cx="300388" cy="357937"/>
            </a:xfrm>
            <a:custGeom>
              <a:avLst/>
              <a:gdLst/>
              <a:ahLst/>
              <a:cxnLst/>
              <a:rect l="0" t="0" r="0" b="0"/>
              <a:pathLst>
                <a:path w="300388" h="357937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6906" y="186079"/>
                  </a:lnTo>
                  <a:lnTo>
                    <a:pt x="23761" y="241138"/>
                  </a:lnTo>
                  <a:lnTo>
                    <a:pt x="25791" y="291377"/>
                  </a:lnTo>
                  <a:lnTo>
                    <a:pt x="26534" y="354009"/>
                  </a:lnTo>
                  <a:lnTo>
                    <a:pt x="27806" y="297127"/>
                  </a:lnTo>
                  <a:lnTo>
                    <a:pt x="41299" y="242463"/>
                  </a:lnTo>
                  <a:lnTo>
                    <a:pt x="46943" y="234171"/>
                  </a:lnTo>
                  <a:lnTo>
                    <a:pt x="62573" y="221840"/>
                  </a:lnTo>
                  <a:lnTo>
                    <a:pt x="70485" y="221593"/>
                  </a:lnTo>
                  <a:lnTo>
                    <a:pt x="78099" y="224938"/>
                  </a:lnTo>
                  <a:lnTo>
                    <a:pt x="91628" y="238013"/>
                  </a:lnTo>
                  <a:lnTo>
                    <a:pt x="105822" y="266275"/>
                  </a:lnTo>
                  <a:lnTo>
                    <a:pt x="121098" y="317153"/>
                  </a:lnTo>
                  <a:lnTo>
                    <a:pt x="124709" y="330759"/>
                  </a:lnTo>
                  <a:lnTo>
                    <a:pt x="128286" y="336319"/>
                  </a:lnTo>
                  <a:lnTo>
                    <a:pt x="131841" y="336517"/>
                  </a:lnTo>
                  <a:lnTo>
                    <a:pt x="179132" y="282480"/>
                  </a:lnTo>
                  <a:lnTo>
                    <a:pt x="237663" y="255483"/>
                  </a:lnTo>
                  <a:lnTo>
                    <a:pt x="258472" y="243790"/>
                  </a:lnTo>
                  <a:lnTo>
                    <a:pt x="273179" y="227674"/>
                  </a:lnTo>
                  <a:lnTo>
                    <a:pt x="278739" y="218463"/>
                  </a:lnTo>
                  <a:lnTo>
                    <a:pt x="281797" y="198871"/>
                  </a:lnTo>
                  <a:lnTo>
                    <a:pt x="280975" y="188732"/>
                  </a:lnTo>
                  <a:lnTo>
                    <a:pt x="276917" y="180804"/>
                  </a:lnTo>
                  <a:lnTo>
                    <a:pt x="263050" y="168875"/>
                  </a:lnTo>
                  <a:lnTo>
                    <a:pt x="254439" y="166396"/>
                  </a:lnTo>
                  <a:lnTo>
                    <a:pt x="235512" y="166761"/>
                  </a:lnTo>
                  <a:lnTo>
                    <a:pt x="218521" y="173942"/>
                  </a:lnTo>
                  <a:lnTo>
                    <a:pt x="203171" y="186102"/>
                  </a:lnTo>
                  <a:lnTo>
                    <a:pt x="188550" y="203205"/>
                  </a:lnTo>
                  <a:lnTo>
                    <a:pt x="180492" y="228744"/>
                  </a:lnTo>
                  <a:lnTo>
                    <a:pt x="179075" y="272887"/>
                  </a:lnTo>
                  <a:lnTo>
                    <a:pt x="184470" y="300268"/>
                  </a:lnTo>
                  <a:lnTo>
                    <a:pt x="194666" y="324135"/>
                  </a:lnTo>
                  <a:lnTo>
                    <a:pt x="219150" y="351714"/>
                  </a:lnTo>
                  <a:lnTo>
                    <a:pt x="229851" y="356139"/>
                  </a:lnTo>
                  <a:lnTo>
                    <a:pt x="254220" y="357936"/>
                  </a:lnTo>
                  <a:lnTo>
                    <a:pt x="30038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27680" y="642238"/>
              <a:ext cx="115637" cy="281817"/>
            </a:xfrm>
            <a:custGeom>
              <a:avLst/>
              <a:gdLst/>
              <a:ahLst/>
              <a:cxnLst/>
              <a:rect l="0" t="0" r="0" b="0"/>
              <a:pathLst>
                <a:path w="115637" h="281817">
                  <a:moveTo>
                    <a:pt x="31408" y="0"/>
                  </a:moveTo>
                  <a:lnTo>
                    <a:pt x="16754" y="58617"/>
                  </a:lnTo>
                  <a:lnTo>
                    <a:pt x="4380" y="120026"/>
                  </a:lnTo>
                  <a:lnTo>
                    <a:pt x="723" y="178430"/>
                  </a:lnTo>
                  <a:lnTo>
                    <a:pt x="0" y="235027"/>
                  </a:lnTo>
                  <a:lnTo>
                    <a:pt x="6141" y="260044"/>
                  </a:lnTo>
                  <a:lnTo>
                    <a:pt x="11054" y="271629"/>
                  </a:lnTo>
                  <a:lnTo>
                    <a:pt x="17839" y="278182"/>
                  </a:lnTo>
                  <a:lnTo>
                    <a:pt x="25871" y="281381"/>
                  </a:lnTo>
                  <a:lnTo>
                    <a:pt x="44155" y="281816"/>
                  </a:lnTo>
                  <a:lnTo>
                    <a:pt x="106407" y="265983"/>
                  </a:lnTo>
                  <a:lnTo>
                    <a:pt x="11563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59088" y="75805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80145" y="57906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255" y="11453"/>
                  </a:lnTo>
                  <a:lnTo>
                    <a:pt x="55317" y="24450"/>
                  </a:lnTo>
                  <a:lnTo>
                    <a:pt x="24970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30555" y="780680"/>
              <a:ext cx="133861" cy="133885"/>
            </a:xfrm>
            <a:custGeom>
              <a:avLst/>
              <a:gdLst/>
              <a:ahLst/>
              <a:cxnLst/>
              <a:rect l="0" t="0" r="0" b="0"/>
              <a:pathLst>
                <a:path w="133861" h="133885">
                  <a:moveTo>
                    <a:pt x="49632" y="93185"/>
                  </a:moveTo>
                  <a:lnTo>
                    <a:pt x="57965" y="55707"/>
                  </a:lnTo>
                  <a:lnTo>
                    <a:pt x="56845" y="32074"/>
                  </a:lnTo>
                  <a:lnTo>
                    <a:pt x="48548" y="9873"/>
                  </a:lnTo>
                  <a:lnTo>
                    <a:pt x="41890" y="3718"/>
                  </a:lnTo>
                  <a:lnTo>
                    <a:pt x="33942" y="785"/>
                  </a:lnTo>
                  <a:lnTo>
                    <a:pt x="25134" y="0"/>
                  </a:lnTo>
                  <a:lnTo>
                    <a:pt x="18092" y="4155"/>
                  </a:lnTo>
                  <a:lnTo>
                    <a:pt x="7148" y="21251"/>
                  </a:lnTo>
                  <a:lnTo>
                    <a:pt x="0" y="57183"/>
                  </a:lnTo>
                  <a:lnTo>
                    <a:pt x="5989" y="102841"/>
                  </a:lnTo>
                  <a:lnTo>
                    <a:pt x="11907" y="124383"/>
                  </a:lnTo>
                  <a:lnTo>
                    <a:pt x="18633" y="130361"/>
                  </a:lnTo>
                  <a:lnTo>
                    <a:pt x="27796" y="133177"/>
                  </a:lnTo>
                  <a:lnTo>
                    <a:pt x="38584" y="133884"/>
                  </a:lnTo>
                  <a:lnTo>
                    <a:pt x="46946" y="130846"/>
                  </a:lnTo>
                  <a:lnTo>
                    <a:pt x="59356" y="118112"/>
                  </a:lnTo>
                  <a:lnTo>
                    <a:pt x="72920" y="91212"/>
                  </a:lnTo>
                  <a:lnTo>
                    <a:pt x="78759" y="55426"/>
                  </a:lnTo>
                  <a:lnTo>
                    <a:pt x="80748" y="52804"/>
                  </a:lnTo>
                  <a:lnTo>
                    <a:pt x="83244" y="56906"/>
                  </a:lnTo>
                  <a:lnTo>
                    <a:pt x="95655" y="94337"/>
                  </a:lnTo>
                  <a:lnTo>
                    <a:pt x="108691" y="108515"/>
                  </a:lnTo>
                  <a:lnTo>
                    <a:pt x="133860" y="124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74943" y="800165"/>
              <a:ext cx="115814" cy="151018"/>
            </a:xfrm>
            <a:custGeom>
              <a:avLst/>
              <a:gdLst/>
              <a:ahLst/>
              <a:cxnLst/>
              <a:rect l="0" t="0" r="0" b="0"/>
              <a:pathLst>
                <a:path w="115814" h="151018">
                  <a:moveTo>
                    <a:pt x="0" y="42114"/>
                  </a:moveTo>
                  <a:lnTo>
                    <a:pt x="17959" y="95989"/>
                  </a:lnTo>
                  <a:lnTo>
                    <a:pt x="40738" y="147562"/>
                  </a:lnTo>
                  <a:lnTo>
                    <a:pt x="43537" y="151017"/>
                  </a:lnTo>
                  <a:lnTo>
                    <a:pt x="44232" y="149811"/>
                  </a:lnTo>
                  <a:lnTo>
                    <a:pt x="27584" y="93666"/>
                  </a:lnTo>
                  <a:lnTo>
                    <a:pt x="16280" y="52427"/>
                  </a:lnTo>
                  <a:lnTo>
                    <a:pt x="18154" y="31490"/>
                  </a:lnTo>
                  <a:lnTo>
                    <a:pt x="22631" y="23333"/>
                  </a:lnTo>
                  <a:lnTo>
                    <a:pt x="36964" y="11150"/>
                  </a:lnTo>
                  <a:lnTo>
                    <a:pt x="58153" y="495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58390" y="663295"/>
              <a:ext cx="6067" cy="263213"/>
            </a:xfrm>
            <a:custGeom>
              <a:avLst/>
              <a:gdLst/>
              <a:ahLst/>
              <a:cxnLst/>
              <a:rect l="0" t="0" r="0" b="0"/>
              <a:pathLst>
                <a:path w="6067" h="263213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79" y="147054"/>
                  </a:lnTo>
                  <a:lnTo>
                    <a:pt x="5930" y="209115"/>
                  </a:lnTo>
                  <a:lnTo>
                    <a:pt x="606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01285" y="75805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40" y="11453"/>
                  </a:lnTo>
                  <a:lnTo>
                    <a:pt x="28809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74679" y="631709"/>
              <a:ext cx="110876" cy="315856"/>
            </a:xfrm>
            <a:custGeom>
              <a:avLst/>
              <a:gdLst/>
              <a:ahLst/>
              <a:cxnLst/>
              <a:rect l="0" t="0" r="0" b="0"/>
              <a:pathLst>
                <a:path w="110876" h="31585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285" y="140345"/>
                  </a:lnTo>
                  <a:lnTo>
                    <a:pt x="5500" y="201071"/>
                  </a:lnTo>
                  <a:lnTo>
                    <a:pt x="6742" y="259473"/>
                  </a:lnTo>
                  <a:lnTo>
                    <a:pt x="8698" y="260720"/>
                  </a:lnTo>
                  <a:lnTo>
                    <a:pt x="11171" y="258041"/>
                  </a:lnTo>
                  <a:lnTo>
                    <a:pt x="25886" y="230866"/>
                  </a:lnTo>
                  <a:lnTo>
                    <a:pt x="41516" y="220370"/>
                  </a:lnTo>
                  <a:lnTo>
                    <a:pt x="49428" y="219443"/>
                  </a:lnTo>
                  <a:lnTo>
                    <a:pt x="64458" y="224652"/>
                  </a:lnTo>
                  <a:lnTo>
                    <a:pt x="86073" y="246328"/>
                  </a:lnTo>
                  <a:lnTo>
                    <a:pt x="101707" y="274978"/>
                  </a:lnTo>
                  <a:lnTo>
                    <a:pt x="11087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06611" y="610652"/>
              <a:ext cx="21059" cy="73701"/>
            </a:xfrm>
            <a:custGeom>
              <a:avLst/>
              <a:gdLst/>
              <a:ahLst/>
              <a:cxnLst/>
              <a:rect l="0" t="0" r="0" b="0"/>
              <a:pathLst>
                <a:path w="21059" h="73701">
                  <a:moveTo>
                    <a:pt x="0" y="0"/>
                  </a:moveTo>
                  <a:lnTo>
                    <a:pt x="18212" y="57754"/>
                  </a:lnTo>
                  <a:lnTo>
                    <a:pt x="2105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20689" y="715937"/>
              <a:ext cx="130454" cy="189514"/>
            </a:xfrm>
            <a:custGeom>
              <a:avLst/>
              <a:gdLst/>
              <a:ahLst/>
              <a:cxnLst/>
              <a:rect l="0" t="0" r="0" b="0"/>
              <a:pathLst>
                <a:path w="130454" h="189514">
                  <a:moveTo>
                    <a:pt x="96492" y="0"/>
                  </a:moveTo>
                  <a:lnTo>
                    <a:pt x="53801" y="3120"/>
                  </a:lnTo>
                  <a:lnTo>
                    <a:pt x="34235" y="9576"/>
                  </a:lnTo>
                  <a:lnTo>
                    <a:pt x="17739" y="20244"/>
                  </a:lnTo>
                  <a:lnTo>
                    <a:pt x="5729" y="35904"/>
                  </a:lnTo>
                  <a:lnTo>
                    <a:pt x="888" y="44993"/>
                  </a:lnTo>
                  <a:lnTo>
                    <a:pt x="0" y="53392"/>
                  </a:lnTo>
                  <a:lnTo>
                    <a:pt x="5253" y="68963"/>
                  </a:lnTo>
                  <a:lnTo>
                    <a:pt x="13440" y="74052"/>
                  </a:lnTo>
                  <a:lnTo>
                    <a:pt x="73741" y="88477"/>
                  </a:lnTo>
                  <a:lnTo>
                    <a:pt x="106518" y="98485"/>
                  </a:lnTo>
                  <a:lnTo>
                    <a:pt x="114875" y="104262"/>
                  </a:lnTo>
                  <a:lnTo>
                    <a:pt x="127279" y="120038"/>
                  </a:lnTo>
                  <a:lnTo>
                    <a:pt x="130453" y="138748"/>
                  </a:lnTo>
                  <a:lnTo>
                    <a:pt x="129661" y="148651"/>
                  </a:lnTo>
                  <a:lnTo>
                    <a:pt x="119423" y="165893"/>
                  </a:lnTo>
                  <a:lnTo>
                    <a:pt x="111779" y="173767"/>
                  </a:lnTo>
                  <a:lnTo>
                    <a:pt x="90809" y="182515"/>
                  </a:lnTo>
                  <a:lnTo>
                    <a:pt x="30232" y="188592"/>
                  </a:lnTo>
                  <a:lnTo>
                    <a:pt x="1226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54010" y="668234"/>
              <a:ext cx="135117" cy="192141"/>
            </a:xfrm>
            <a:custGeom>
              <a:avLst/>
              <a:gdLst/>
              <a:ahLst/>
              <a:cxnLst/>
              <a:rect l="0" t="0" r="0" b="0"/>
              <a:pathLst>
                <a:path w="135117" h="192141">
                  <a:moveTo>
                    <a:pt x="115897" y="5589"/>
                  </a:moveTo>
                  <a:lnTo>
                    <a:pt x="99129" y="0"/>
                  </a:lnTo>
                  <a:lnTo>
                    <a:pt x="66344" y="2114"/>
                  </a:lnTo>
                  <a:lnTo>
                    <a:pt x="32584" y="15738"/>
                  </a:lnTo>
                  <a:lnTo>
                    <a:pt x="5944" y="34593"/>
                  </a:lnTo>
                  <a:lnTo>
                    <a:pt x="1650" y="42472"/>
                  </a:lnTo>
                  <a:lnTo>
                    <a:pt x="0" y="60586"/>
                  </a:lnTo>
                  <a:lnTo>
                    <a:pt x="3537" y="67990"/>
                  </a:lnTo>
                  <a:lnTo>
                    <a:pt x="16826" y="79337"/>
                  </a:lnTo>
                  <a:lnTo>
                    <a:pt x="44038" y="92301"/>
                  </a:lnTo>
                  <a:lnTo>
                    <a:pt x="100296" y="105526"/>
                  </a:lnTo>
                  <a:lnTo>
                    <a:pt x="132442" y="129445"/>
                  </a:lnTo>
                  <a:lnTo>
                    <a:pt x="135116" y="136123"/>
                  </a:lnTo>
                  <a:lnTo>
                    <a:pt x="134558" y="142915"/>
                  </a:lnTo>
                  <a:lnTo>
                    <a:pt x="127700" y="156700"/>
                  </a:lnTo>
                  <a:lnTo>
                    <a:pt x="116853" y="170626"/>
                  </a:lnTo>
                  <a:lnTo>
                    <a:pt x="97995" y="181494"/>
                  </a:lnTo>
                  <a:lnTo>
                    <a:pt x="72845" y="189054"/>
                  </a:lnTo>
                  <a:lnTo>
                    <a:pt x="30481" y="192140"/>
                  </a:lnTo>
                  <a:lnTo>
                    <a:pt x="83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56329" y="726466"/>
              <a:ext cx="131578" cy="170019"/>
            </a:xfrm>
            <a:custGeom>
              <a:avLst/>
              <a:gdLst/>
              <a:ahLst/>
              <a:cxnLst/>
              <a:rect l="0" t="0" r="0" b="0"/>
              <a:pathLst>
                <a:path w="131578" h="170019">
                  <a:moveTo>
                    <a:pt x="8334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18178" y="140725"/>
                  </a:lnTo>
                  <a:lnTo>
                    <a:pt x="36885" y="159250"/>
                  </a:lnTo>
                  <a:lnTo>
                    <a:pt x="48425" y="165828"/>
                  </a:lnTo>
                  <a:lnTo>
                    <a:pt x="70606" y="170018"/>
                  </a:lnTo>
                  <a:lnTo>
                    <a:pt x="81434" y="169497"/>
                  </a:lnTo>
                  <a:lnTo>
                    <a:pt x="99704" y="162680"/>
                  </a:lnTo>
                  <a:lnTo>
                    <a:pt x="107852" y="157586"/>
                  </a:lnTo>
                  <a:lnTo>
                    <a:pt x="120024" y="139448"/>
                  </a:lnTo>
                  <a:lnTo>
                    <a:pt x="128164" y="115789"/>
                  </a:lnTo>
                  <a:lnTo>
                    <a:pt x="131577" y="77332"/>
                  </a:lnTo>
                  <a:lnTo>
                    <a:pt x="117718" y="14357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33119" y="710046"/>
              <a:ext cx="136871" cy="167523"/>
            </a:xfrm>
            <a:custGeom>
              <a:avLst/>
              <a:gdLst/>
              <a:ahLst/>
              <a:cxnLst/>
              <a:rect l="0" t="0" r="0" b="0"/>
              <a:pathLst>
                <a:path w="136871" h="167523">
                  <a:moveTo>
                    <a:pt x="0" y="69062"/>
                  </a:moveTo>
                  <a:lnTo>
                    <a:pt x="15641" y="87043"/>
                  </a:lnTo>
                  <a:lnTo>
                    <a:pt x="46843" y="143416"/>
                  </a:lnTo>
                  <a:lnTo>
                    <a:pt x="62363" y="167522"/>
                  </a:lnTo>
                  <a:lnTo>
                    <a:pt x="23850" y="110088"/>
                  </a:lnTo>
                  <a:lnTo>
                    <a:pt x="8887" y="79268"/>
                  </a:lnTo>
                  <a:lnTo>
                    <a:pt x="7069" y="55271"/>
                  </a:lnTo>
                  <a:lnTo>
                    <a:pt x="8222" y="42321"/>
                  </a:lnTo>
                  <a:lnTo>
                    <a:pt x="13670" y="31347"/>
                  </a:lnTo>
                  <a:lnTo>
                    <a:pt x="32202" y="12916"/>
                  </a:lnTo>
                  <a:lnTo>
                    <a:pt x="56036" y="3164"/>
                  </a:lnTo>
                  <a:lnTo>
                    <a:pt x="81057" y="0"/>
                  </a:lnTo>
                  <a:lnTo>
                    <a:pt x="136870" y="5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38745" y="513479"/>
              <a:ext cx="110230" cy="328801"/>
            </a:xfrm>
            <a:custGeom>
              <a:avLst/>
              <a:gdLst/>
              <a:ahLst/>
              <a:cxnLst/>
              <a:rect l="0" t="0" r="0" b="0"/>
              <a:pathLst>
                <a:path w="110230" h="328801">
                  <a:moveTo>
                    <a:pt x="36529" y="328800"/>
                  </a:moveTo>
                  <a:lnTo>
                    <a:pt x="42119" y="312033"/>
                  </a:lnTo>
                  <a:lnTo>
                    <a:pt x="41744" y="294442"/>
                  </a:lnTo>
                  <a:lnTo>
                    <a:pt x="28811" y="235802"/>
                  </a:lnTo>
                  <a:lnTo>
                    <a:pt x="15334" y="181055"/>
                  </a:lnTo>
                  <a:lnTo>
                    <a:pt x="6996" y="125181"/>
                  </a:lnTo>
                  <a:lnTo>
                    <a:pt x="0" y="66503"/>
                  </a:lnTo>
                  <a:lnTo>
                    <a:pt x="5086" y="44938"/>
                  </a:lnTo>
                  <a:lnTo>
                    <a:pt x="15145" y="23655"/>
                  </a:lnTo>
                  <a:lnTo>
                    <a:pt x="30534" y="8736"/>
                  </a:lnTo>
                  <a:lnTo>
                    <a:pt x="39552" y="3120"/>
                  </a:lnTo>
                  <a:lnTo>
                    <a:pt x="62050" y="0"/>
                  </a:lnTo>
                  <a:lnTo>
                    <a:pt x="84137" y="2513"/>
                  </a:lnTo>
                  <a:lnTo>
                    <a:pt x="110229" y="12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54218" y="69488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4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01194" y="736873"/>
              <a:ext cx="179408" cy="121698"/>
            </a:xfrm>
            <a:custGeom>
              <a:avLst/>
              <a:gdLst/>
              <a:ahLst/>
              <a:cxnLst/>
              <a:rect l="0" t="0" r="0" b="0"/>
              <a:pathLst>
                <a:path w="179408" h="121698">
                  <a:moveTo>
                    <a:pt x="53065" y="105406"/>
                  </a:moveTo>
                  <a:lnTo>
                    <a:pt x="64243" y="94228"/>
                  </a:lnTo>
                  <a:lnTo>
                    <a:pt x="69731" y="76262"/>
                  </a:lnTo>
                  <a:lnTo>
                    <a:pt x="71000" y="53849"/>
                  </a:lnTo>
                  <a:lnTo>
                    <a:pt x="67666" y="32189"/>
                  </a:lnTo>
                  <a:lnTo>
                    <a:pt x="59164" y="13984"/>
                  </a:lnTo>
                  <a:lnTo>
                    <a:pt x="53621" y="5853"/>
                  </a:lnTo>
                  <a:lnTo>
                    <a:pt x="46417" y="1603"/>
                  </a:lnTo>
                  <a:lnTo>
                    <a:pt x="29053" y="0"/>
                  </a:lnTo>
                  <a:lnTo>
                    <a:pt x="20679" y="4720"/>
                  </a:lnTo>
                  <a:lnTo>
                    <a:pt x="5136" y="22442"/>
                  </a:lnTo>
                  <a:lnTo>
                    <a:pt x="1225" y="32549"/>
                  </a:lnTo>
                  <a:lnTo>
                    <a:pt x="0" y="53138"/>
                  </a:lnTo>
                  <a:lnTo>
                    <a:pt x="5886" y="84460"/>
                  </a:lnTo>
                  <a:lnTo>
                    <a:pt x="20629" y="110378"/>
                  </a:lnTo>
                  <a:lnTo>
                    <a:pt x="29101" y="115740"/>
                  </a:lnTo>
                  <a:lnTo>
                    <a:pt x="50993" y="121697"/>
                  </a:lnTo>
                  <a:lnTo>
                    <a:pt x="61042" y="120946"/>
                  </a:lnTo>
                  <a:lnTo>
                    <a:pt x="78447" y="113873"/>
                  </a:lnTo>
                  <a:lnTo>
                    <a:pt x="90862" y="96691"/>
                  </a:lnTo>
                  <a:lnTo>
                    <a:pt x="95810" y="85558"/>
                  </a:lnTo>
                  <a:lnTo>
                    <a:pt x="100279" y="81646"/>
                  </a:lnTo>
                  <a:lnTo>
                    <a:pt x="104428" y="82547"/>
                  </a:lnTo>
                  <a:lnTo>
                    <a:pt x="125082" y="103621"/>
                  </a:lnTo>
                  <a:lnTo>
                    <a:pt x="144344" y="110462"/>
                  </a:lnTo>
                  <a:lnTo>
                    <a:pt x="179407" y="115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09673" y="724863"/>
              <a:ext cx="107799" cy="135156"/>
            </a:xfrm>
            <a:custGeom>
              <a:avLst/>
              <a:gdLst/>
              <a:ahLst/>
              <a:cxnLst/>
              <a:rect l="0" t="0" r="0" b="0"/>
              <a:pathLst>
                <a:path w="107799" h="135156">
                  <a:moveTo>
                    <a:pt x="97270" y="12131"/>
                  </a:moveTo>
                  <a:lnTo>
                    <a:pt x="80502" y="953"/>
                  </a:lnTo>
                  <a:lnTo>
                    <a:pt x="72053" y="0"/>
                  </a:lnTo>
                  <a:lnTo>
                    <a:pt x="23023" y="15661"/>
                  </a:lnTo>
                  <a:lnTo>
                    <a:pt x="15017" y="22673"/>
                  </a:lnTo>
                  <a:lnTo>
                    <a:pt x="3001" y="42943"/>
                  </a:lnTo>
                  <a:lnTo>
                    <a:pt x="0" y="64430"/>
                  </a:lnTo>
                  <a:lnTo>
                    <a:pt x="3737" y="85678"/>
                  </a:lnTo>
                  <a:lnTo>
                    <a:pt x="13196" y="106820"/>
                  </a:lnTo>
                  <a:lnTo>
                    <a:pt x="28318" y="121676"/>
                  </a:lnTo>
                  <a:lnTo>
                    <a:pt x="47907" y="131008"/>
                  </a:lnTo>
                  <a:lnTo>
                    <a:pt x="72211" y="135155"/>
                  </a:lnTo>
                  <a:lnTo>
                    <a:pt x="81733" y="133922"/>
                  </a:lnTo>
                  <a:lnTo>
                    <a:pt x="89252" y="130759"/>
                  </a:lnTo>
                  <a:lnTo>
                    <a:pt x="107798" y="117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59585" y="712735"/>
              <a:ext cx="147400" cy="203245"/>
            </a:xfrm>
            <a:custGeom>
              <a:avLst/>
              <a:gdLst/>
              <a:ahLst/>
              <a:cxnLst/>
              <a:rect l="0" t="0" r="0" b="0"/>
              <a:pathLst>
                <a:path w="147400" h="203245">
                  <a:moveTo>
                    <a:pt x="0" y="97959"/>
                  </a:moveTo>
                  <a:lnTo>
                    <a:pt x="58618" y="88894"/>
                  </a:lnTo>
                  <a:lnTo>
                    <a:pt x="93408" y="82275"/>
                  </a:lnTo>
                  <a:lnTo>
                    <a:pt x="120353" y="67315"/>
                  </a:lnTo>
                  <a:lnTo>
                    <a:pt x="124689" y="59982"/>
                  </a:lnTo>
                  <a:lnTo>
                    <a:pt x="126387" y="42476"/>
                  </a:lnTo>
                  <a:lnTo>
                    <a:pt x="120123" y="26116"/>
                  </a:lnTo>
                  <a:lnTo>
                    <a:pt x="115178" y="18478"/>
                  </a:lnTo>
                  <a:lnTo>
                    <a:pt x="100323" y="6872"/>
                  </a:lnTo>
                  <a:lnTo>
                    <a:pt x="91449" y="2139"/>
                  </a:lnTo>
                  <a:lnTo>
                    <a:pt x="72230" y="0"/>
                  </a:lnTo>
                  <a:lnTo>
                    <a:pt x="53160" y="4119"/>
                  </a:lnTo>
                  <a:lnTo>
                    <a:pt x="36885" y="13748"/>
                  </a:lnTo>
                  <a:lnTo>
                    <a:pt x="31609" y="21931"/>
                  </a:lnTo>
                  <a:lnTo>
                    <a:pt x="25747" y="43502"/>
                  </a:lnTo>
                  <a:lnTo>
                    <a:pt x="28036" y="81953"/>
                  </a:lnTo>
                  <a:lnTo>
                    <a:pt x="41712" y="117393"/>
                  </a:lnTo>
                  <a:lnTo>
                    <a:pt x="60583" y="144531"/>
                  </a:lnTo>
                  <a:lnTo>
                    <a:pt x="97495" y="174662"/>
                  </a:lnTo>
                  <a:lnTo>
                    <a:pt x="147399" y="203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91212" y="863336"/>
              <a:ext cx="71036" cy="168457"/>
            </a:xfrm>
            <a:custGeom>
              <a:avLst/>
              <a:gdLst/>
              <a:ahLst/>
              <a:cxnLst/>
              <a:rect l="0" t="0" r="0" b="0"/>
              <a:pathLst>
                <a:path w="71036" h="168457">
                  <a:moveTo>
                    <a:pt x="0" y="0"/>
                  </a:moveTo>
                  <a:lnTo>
                    <a:pt x="49499" y="55088"/>
                  </a:lnTo>
                  <a:lnTo>
                    <a:pt x="64709" y="84953"/>
                  </a:lnTo>
                  <a:lnTo>
                    <a:pt x="71035" y="121618"/>
                  </a:lnTo>
                  <a:lnTo>
                    <a:pt x="66277" y="142180"/>
                  </a:lnTo>
                  <a:lnTo>
                    <a:pt x="57532" y="156778"/>
                  </a:lnTo>
                  <a:lnTo>
                    <a:pt x="4211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074862" y="1189720"/>
            <a:ext cx="4747397" cy="558011"/>
            <a:chOff x="1074862" y="1189720"/>
            <a:chExt cx="4747397" cy="558011"/>
          </a:xfrm>
        </p:grpSpPr>
        <p:sp>
          <p:nvSpPr>
            <p:cNvPr id="124" name="Freeform 123"/>
            <p:cNvSpPr/>
            <p:nvPr/>
          </p:nvSpPr>
          <p:spPr>
            <a:xfrm>
              <a:off x="1074862" y="1401905"/>
              <a:ext cx="234919" cy="187899"/>
            </a:xfrm>
            <a:custGeom>
              <a:avLst/>
              <a:gdLst/>
              <a:ahLst/>
              <a:cxnLst/>
              <a:rect l="0" t="0" r="0" b="0"/>
              <a:pathLst>
                <a:path w="234919" h="187899">
                  <a:moveTo>
                    <a:pt x="20101" y="19442"/>
                  </a:moveTo>
                  <a:lnTo>
                    <a:pt x="14035" y="51894"/>
                  </a:lnTo>
                  <a:lnTo>
                    <a:pt x="19072" y="109373"/>
                  </a:lnTo>
                  <a:lnTo>
                    <a:pt x="25179" y="166205"/>
                  </a:lnTo>
                  <a:lnTo>
                    <a:pt x="23487" y="176946"/>
                  </a:lnTo>
                  <a:lnTo>
                    <a:pt x="20019" y="179426"/>
                  </a:lnTo>
                  <a:lnTo>
                    <a:pt x="15367" y="176401"/>
                  </a:lnTo>
                  <a:lnTo>
                    <a:pt x="9926" y="169705"/>
                  </a:lnTo>
                  <a:lnTo>
                    <a:pt x="3881" y="146667"/>
                  </a:lnTo>
                  <a:lnTo>
                    <a:pt x="0" y="84217"/>
                  </a:lnTo>
                  <a:lnTo>
                    <a:pt x="4916" y="44094"/>
                  </a:lnTo>
                  <a:lnTo>
                    <a:pt x="19372" y="9978"/>
                  </a:lnTo>
                  <a:lnTo>
                    <a:pt x="26634" y="3774"/>
                  </a:lnTo>
                  <a:lnTo>
                    <a:pt x="34985" y="808"/>
                  </a:lnTo>
                  <a:lnTo>
                    <a:pt x="44062" y="0"/>
                  </a:lnTo>
                  <a:lnTo>
                    <a:pt x="60386" y="5342"/>
                  </a:lnTo>
                  <a:lnTo>
                    <a:pt x="68015" y="10042"/>
                  </a:lnTo>
                  <a:lnTo>
                    <a:pt x="79611" y="24623"/>
                  </a:lnTo>
                  <a:lnTo>
                    <a:pt x="104008" y="83068"/>
                  </a:lnTo>
                  <a:lnTo>
                    <a:pt x="107624" y="93444"/>
                  </a:lnTo>
                  <a:lnTo>
                    <a:pt x="110036" y="95683"/>
                  </a:lnTo>
                  <a:lnTo>
                    <a:pt x="111643" y="92496"/>
                  </a:lnTo>
                  <a:lnTo>
                    <a:pt x="119812" y="53759"/>
                  </a:lnTo>
                  <a:lnTo>
                    <a:pt x="134913" y="25840"/>
                  </a:lnTo>
                  <a:lnTo>
                    <a:pt x="142266" y="21368"/>
                  </a:lnTo>
                  <a:lnTo>
                    <a:pt x="159795" y="19518"/>
                  </a:lnTo>
                  <a:lnTo>
                    <a:pt x="176164" y="25715"/>
                  </a:lnTo>
                  <a:lnTo>
                    <a:pt x="183804" y="30643"/>
                  </a:lnTo>
                  <a:lnTo>
                    <a:pt x="205736" y="59935"/>
                  </a:lnTo>
                  <a:lnTo>
                    <a:pt x="229698" y="117104"/>
                  </a:lnTo>
                  <a:lnTo>
                    <a:pt x="234918" y="142396"/>
                  </a:lnTo>
                  <a:lnTo>
                    <a:pt x="230671" y="187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00290" y="1379233"/>
              <a:ext cx="134102" cy="177529"/>
            </a:xfrm>
            <a:custGeom>
              <a:avLst/>
              <a:gdLst/>
              <a:ahLst/>
              <a:cxnLst/>
              <a:rect l="0" t="0" r="0" b="0"/>
              <a:pathLst>
                <a:path w="134102" h="177529">
                  <a:moveTo>
                    <a:pt x="0" y="31585"/>
                  </a:moveTo>
                  <a:lnTo>
                    <a:pt x="0" y="85730"/>
                  </a:lnTo>
                  <a:lnTo>
                    <a:pt x="2339" y="111801"/>
                  </a:lnTo>
                  <a:lnTo>
                    <a:pt x="29308" y="167927"/>
                  </a:lnTo>
                  <a:lnTo>
                    <a:pt x="38256" y="173953"/>
                  </a:lnTo>
                  <a:lnTo>
                    <a:pt x="60676" y="177528"/>
                  </a:lnTo>
                  <a:lnTo>
                    <a:pt x="79999" y="172098"/>
                  </a:lnTo>
                  <a:lnTo>
                    <a:pt x="96386" y="160716"/>
                  </a:lnTo>
                  <a:lnTo>
                    <a:pt x="117596" y="134577"/>
                  </a:lnTo>
                  <a:lnTo>
                    <a:pt x="127524" y="114794"/>
                  </a:lnTo>
                  <a:lnTo>
                    <a:pt x="134101" y="78336"/>
                  </a:lnTo>
                  <a:lnTo>
                    <a:pt x="127918" y="2760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47860" y="1408655"/>
              <a:ext cx="141985" cy="143576"/>
            </a:xfrm>
            <a:custGeom>
              <a:avLst/>
              <a:gdLst/>
              <a:ahLst/>
              <a:cxnLst/>
              <a:rect l="0" t="0" r="0" b="0"/>
              <a:pathLst>
                <a:path w="141985" h="143576">
                  <a:moveTo>
                    <a:pt x="78813" y="44277"/>
                  </a:moveTo>
                  <a:lnTo>
                    <a:pt x="78813" y="21920"/>
                  </a:lnTo>
                  <a:lnTo>
                    <a:pt x="75304" y="14165"/>
                  </a:lnTo>
                  <a:lnTo>
                    <a:pt x="62046" y="2428"/>
                  </a:lnTo>
                  <a:lnTo>
                    <a:pt x="53597" y="0"/>
                  </a:lnTo>
                  <a:lnTo>
                    <a:pt x="34851" y="422"/>
                  </a:lnTo>
                  <a:lnTo>
                    <a:pt x="17940" y="10748"/>
                  </a:lnTo>
                  <a:lnTo>
                    <a:pt x="10155" y="18415"/>
                  </a:lnTo>
                  <a:lnTo>
                    <a:pt x="1505" y="42531"/>
                  </a:lnTo>
                  <a:lnTo>
                    <a:pt x="0" y="70407"/>
                  </a:lnTo>
                  <a:lnTo>
                    <a:pt x="12308" y="105832"/>
                  </a:lnTo>
                  <a:lnTo>
                    <a:pt x="24298" y="127787"/>
                  </a:lnTo>
                  <a:lnTo>
                    <a:pt x="33111" y="135045"/>
                  </a:lnTo>
                  <a:lnTo>
                    <a:pt x="55382" y="143110"/>
                  </a:lnTo>
                  <a:lnTo>
                    <a:pt x="77758" y="143575"/>
                  </a:lnTo>
                  <a:lnTo>
                    <a:pt x="98231" y="138712"/>
                  </a:lnTo>
                  <a:lnTo>
                    <a:pt x="141984" y="107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31958" y="1252891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0" y="0"/>
                  </a:moveTo>
                  <a:lnTo>
                    <a:pt x="5589" y="58617"/>
                  </a:lnTo>
                  <a:lnTo>
                    <a:pt x="10723" y="121196"/>
                  </a:lnTo>
                  <a:lnTo>
                    <a:pt x="17475" y="171350"/>
                  </a:lnTo>
                  <a:lnTo>
                    <a:pt x="23469" y="227692"/>
                  </a:lnTo>
                  <a:lnTo>
                    <a:pt x="26175" y="239532"/>
                  </a:lnTo>
                  <a:lnTo>
                    <a:pt x="29148" y="243916"/>
                  </a:lnTo>
                  <a:lnTo>
                    <a:pt x="32300" y="243329"/>
                  </a:lnTo>
                  <a:lnTo>
                    <a:pt x="38922" y="233318"/>
                  </a:lnTo>
                  <a:lnTo>
                    <a:pt x="61783" y="188349"/>
                  </a:lnTo>
                  <a:lnTo>
                    <a:pt x="70434" y="182888"/>
                  </a:lnTo>
                  <a:lnTo>
                    <a:pt x="92526" y="179939"/>
                  </a:lnTo>
                  <a:lnTo>
                    <a:pt x="111702" y="185648"/>
                  </a:lnTo>
                  <a:lnTo>
                    <a:pt x="120092" y="190446"/>
                  </a:lnTo>
                  <a:lnTo>
                    <a:pt x="132533" y="208255"/>
                  </a:lnTo>
                  <a:lnTo>
                    <a:pt x="154427" y="270418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74155" y="1252891"/>
              <a:ext cx="115815" cy="305327"/>
            </a:xfrm>
            <a:custGeom>
              <a:avLst/>
              <a:gdLst/>
              <a:ahLst/>
              <a:cxnLst/>
              <a:rect l="0" t="0" r="0" b="0"/>
              <a:pathLst>
                <a:path w="115815" h="3053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71239"/>
                  </a:lnTo>
                  <a:lnTo>
                    <a:pt x="9065" y="221273"/>
                  </a:lnTo>
                  <a:lnTo>
                    <a:pt x="16305" y="279148"/>
                  </a:lnTo>
                  <a:lnTo>
                    <a:pt x="15550" y="280855"/>
                  </a:lnTo>
                  <a:lnTo>
                    <a:pt x="13876" y="278484"/>
                  </a:lnTo>
                  <a:lnTo>
                    <a:pt x="15136" y="266490"/>
                  </a:lnTo>
                  <a:lnTo>
                    <a:pt x="23787" y="215247"/>
                  </a:lnTo>
                  <a:lnTo>
                    <a:pt x="37478" y="201730"/>
                  </a:lnTo>
                  <a:lnTo>
                    <a:pt x="46042" y="198828"/>
                  </a:lnTo>
                  <a:lnTo>
                    <a:pt x="64917" y="198722"/>
                  </a:lnTo>
                  <a:lnTo>
                    <a:pt x="72524" y="202671"/>
                  </a:lnTo>
                  <a:lnTo>
                    <a:pt x="84096" y="216418"/>
                  </a:lnTo>
                  <a:lnTo>
                    <a:pt x="108475" y="274254"/>
                  </a:lnTo>
                  <a:lnTo>
                    <a:pt x="1158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474197" y="1452932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63668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47896" y="1421326"/>
              <a:ext cx="162429" cy="326405"/>
            </a:xfrm>
            <a:custGeom>
              <a:avLst/>
              <a:gdLst/>
              <a:ahLst/>
              <a:cxnLst/>
              <a:rect l="0" t="0" r="0" b="0"/>
              <a:pathLst>
                <a:path w="162429" h="326405">
                  <a:moveTo>
                    <a:pt x="84228" y="73720"/>
                  </a:moveTo>
                  <a:lnTo>
                    <a:pt x="95406" y="62542"/>
                  </a:lnTo>
                  <a:lnTo>
                    <a:pt x="100895" y="44575"/>
                  </a:lnTo>
                  <a:lnTo>
                    <a:pt x="102358" y="33233"/>
                  </a:lnTo>
                  <a:lnTo>
                    <a:pt x="97745" y="14392"/>
                  </a:lnTo>
                  <a:lnTo>
                    <a:pt x="93239" y="6092"/>
                  </a:lnTo>
                  <a:lnTo>
                    <a:pt x="86726" y="1729"/>
                  </a:lnTo>
                  <a:lnTo>
                    <a:pt x="70130" y="0"/>
                  </a:lnTo>
                  <a:lnTo>
                    <a:pt x="63131" y="3516"/>
                  </a:lnTo>
                  <a:lnTo>
                    <a:pt x="52235" y="16782"/>
                  </a:lnTo>
                  <a:lnTo>
                    <a:pt x="39523" y="43981"/>
                  </a:lnTo>
                  <a:lnTo>
                    <a:pt x="33937" y="79857"/>
                  </a:lnTo>
                  <a:lnTo>
                    <a:pt x="38870" y="100234"/>
                  </a:lnTo>
                  <a:lnTo>
                    <a:pt x="43461" y="108944"/>
                  </a:lnTo>
                  <a:lnTo>
                    <a:pt x="57920" y="121740"/>
                  </a:lnTo>
                  <a:lnTo>
                    <a:pt x="66689" y="126791"/>
                  </a:lnTo>
                  <a:lnTo>
                    <a:pt x="74875" y="127818"/>
                  </a:lnTo>
                  <a:lnTo>
                    <a:pt x="90210" y="122720"/>
                  </a:lnTo>
                  <a:lnTo>
                    <a:pt x="101704" y="109536"/>
                  </a:lnTo>
                  <a:lnTo>
                    <a:pt x="118616" y="72476"/>
                  </a:lnTo>
                  <a:lnTo>
                    <a:pt x="121191" y="71721"/>
                  </a:lnTo>
                  <a:lnTo>
                    <a:pt x="124053" y="86480"/>
                  </a:lnTo>
                  <a:lnTo>
                    <a:pt x="132280" y="148638"/>
                  </a:lnTo>
                  <a:lnTo>
                    <a:pt x="153813" y="209365"/>
                  </a:lnTo>
                  <a:lnTo>
                    <a:pt x="162428" y="241813"/>
                  </a:lnTo>
                  <a:lnTo>
                    <a:pt x="160707" y="263072"/>
                  </a:lnTo>
                  <a:lnTo>
                    <a:pt x="152924" y="281099"/>
                  </a:lnTo>
                  <a:lnTo>
                    <a:pt x="147573" y="289181"/>
                  </a:lnTo>
                  <a:lnTo>
                    <a:pt x="132268" y="301282"/>
                  </a:lnTo>
                  <a:lnTo>
                    <a:pt x="112598" y="309390"/>
                  </a:lnTo>
                  <a:lnTo>
                    <a:pt x="61843" y="317714"/>
                  </a:lnTo>
                  <a:lnTo>
                    <a:pt x="0" y="326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26880" y="1231834"/>
              <a:ext cx="526426" cy="294040"/>
            </a:xfrm>
            <a:custGeom>
              <a:avLst/>
              <a:gdLst/>
              <a:ahLst/>
              <a:cxnLst/>
              <a:rect l="0" t="0" r="0" b="0"/>
              <a:pathLst>
                <a:path w="526426" h="294040">
                  <a:moveTo>
                    <a:pt x="0" y="0"/>
                  </a:moveTo>
                  <a:lnTo>
                    <a:pt x="11453" y="48931"/>
                  </a:lnTo>
                  <a:lnTo>
                    <a:pt x="21331" y="99896"/>
                  </a:lnTo>
                  <a:lnTo>
                    <a:pt x="31667" y="156330"/>
                  </a:lnTo>
                  <a:lnTo>
                    <a:pt x="39019" y="206977"/>
                  </a:lnTo>
                  <a:lnTo>
                    <a:pt x="47773" y="263692"/>
                  </a:lnTo>
                  <a:lnTo>
                    <a:pt x="45409" y="254847"/>
                  </a:lnTo>
                  <a:lnTo>
                    <a:pt x="48680" y="223559"/>
                  </a:lnTo>
                  <a:lnTo>
                    <a:pt x="57121" y="204254"/>
                  </a:lnTo>
                  <a:lnTo>
                    <a:pt x="62647" y="195831"/>
                  </a:lnTo>
                  <a:lnTo>
                    <a:pt x="69841" y="191385"/>
                  </a:lnTo>
                  <a:lnTo>
                    <a:pt x="87192" y="189565"/>
                  </a:lnTo>
                  <a:lnTo>
                    <a:pt x="103483" y="195775"/>
                  </a:lnTo>
                  <a:lnTo>
                    <a:pt x="111103" y="200707"/>
                  </a:lnTo>
                  <a:lnTo>
                    <a:pt x="122689" y="215545"/>
                  </a:lnTo>
                  <a:lnTo>
                    <a:pt x="139659" y="253666"/>
                  </a:lnTo>
                  <a:lnTo>
                    <a:pt x="145106" y="290150"/>
                  </a:lnTo>
                  <a:lnTo>
                    <a:pt x="147040" y="294039"/>
                  </a:lnTo>
                  <a:lnTo>
                    <a:pt x="149500" y="291952"/>
                  </a:lnTo>
                  <a:lnTo>
                    <a:pt x="167441" y="260570"/>
                  </a:lnTo>
                  <a:lnTo>
                    <a:pt x="183213" y="247220"/>
                  </a:lnTo>
                  <a:lnTo>
                    <a:pt x="242527" y="221543"/>
                  </a:lnTo>
                  <a:lnTo>
                    <a:pt x="262208" y="213107"/>
                  </a:lnTo>
                  <a:lnTo>
                    <a:pt x="278754" y="201559"/>
                  </a:lnTo>
                  <a:lnTo>
                    <a:pt x="287668" y="182388"/>
                  </a:lnTo>
                  <a:lnTo>
                    <a:pt x="290044" y="170725"/>
                  </a:lnTo>
                  <a:lnTo>
                    <a:pt x="288120" y="161780"/>
                  </a:lnTo>
                  <a:lnTo>
                    <a:pt x="283327" y="154646"/>
                  </a:lnTo>
                  <a:lnTo>
                    <a:pt x="276622" y="148721"/>
                  </a:lnTo>
                  <a:lnTo>
                    <a:pt x="268643" y="145941"/>
                  </a:lnTo>
                  <a:lnTo>
                    <a:pt x="250419" y="145971"/>
                  </a:lnTo>
                  <a:lnTo>
                    <a:pt x="233740" y="156123"/>
                  </a:lnTo>
                  <a:lnTo>
                    <a:pt x="226017" y="163743"/>
                  </a:lnTo>
                  <a:lnTo>
                    <a:pt x="217436" y="187808"/>
                  </a:lnTo>
                  <a:lnTo>
                    <a:pt x="215961" y="214491"/>
                  </a:lnTo>
                  <a:lnTo>
                    <a:pt x="223105" y="234150"/>
                  </a:lnTo>
                  <a:lnTo>
                    <a:pt x="240281" y="258370"/>
                  </a:lnTo>
                  <a:lnTo>
                    <a:pt x="262769" y="266909"/>
                  </a:lnTo>
                  <a:lnTo>
                    <a:pt x="276955" y="269187"/>
                  </a:lnTo>
                  <a:lnTo>
                    <a:pt x="298956" y="265478"/>
                  </a:lnTo>
                  <a:lnTo>
                    <a:pt x="324496" y="250235"/>
                  </a:lnTo>
                  <a:lnTo>
                    <a:pt x="354087" y="224124"/>
                  </a:lnTo>
                  <a:lnTo>
                    <a:pt x="361230" y="221946"/>
                  </a:lnTo>
                  <a:lnTo>
                    <a:pt x="368332" y="222833"/>
                  </a:lnTo>
                  <a:lnTo>
                    <a:pt x="382462" y="230058"/>
                  </a:lnTo>
                  <a:lnTo>
                    <a:pt x="403571" y="248449"/>
                  </a:lnTo>
                  <a:lnTo>
                    <a:pt x="417621" y="266010"/>
                  </a:lnTo>
                  <a:lnTo>
                    <a:pt x="421134" y="268587"/>
                  </a:lnTo>
                  <a:lnTo>
                    <a:pt x="422306" y="266795"/>
                  </a:lnTo>
                  <a:lnTo>
                    <a:pt x="421917" y="262091"/>
                  </a:lnTo>
                  <a:lnTo>
                    <a:pt x="397489" y="209547"/>
                  </a:lnTo>
                  <a:lnTo>
                    <a:pt x="396201" y="189058"/>
                  </a:lnTo>
                  <a:lnTo>
                    <a:pt x="397495" y="178681"/>
                  </a:lnTo>
                  <a:lnTo>
                    <a:pt x="408292" y="160912"/>
                  </a:lnTo>
                  <a:lnTo>
                    <a:pt x="416084" y="152898"/>
                  </a:lnTo>
                  <a:lnTo>
                    <a:pt x="437220" y="143994"/>
                  </a:lnTo>
                  <a:lnTo>
                    <a:pt x="499080" y="129403"/>
                  </a:lnTo>
                  <a:lnTo>
                    <a:pt x="52642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32331" y="130553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27046" y="137923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7780" y="9553"/>
                  </a:lnTo>
                  <a:lnTo>
                    <a:pt x="45138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37616" y="1231834"/>
              <a:ext cx="147400" cy="273742"/>
            </a:xfrm>
            <a:custGeom>
              <a:avLst/>
              <a:gdLst/>
              <a:ahLst/>
              <a:cxnLst/>
              <a:rect l="0" t="0" r="0" b="0"/>
              <a:pathLst>
                <a:path w="147400" h="273742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2998" y="155213"/>
                  </a:lnTo>
                  <a:lnTo>
                    <a:pt x="25055" y="213543"/>
                  </a:lnTo>
                  <a:lnTo>
                    <a:pt x="27232" y="218401"/>
                  </a:lnTo>
                  <a:lnTo>
                    <a:pt x="28683" y="216960"/>
                  </a:lnTo>
                  <a:lnTo>
                    <a:pt x="46070" y="157069"/>
                  </a:lnTo>
                  <a:lnTo>
                    <a:pt x="51770" y="151506"/>
                  </a:lnTo>
                  <a:lnTo>
                    <a:pt x="59080" y="148967"/>
                  </a:lnTo>
                  <a:lnTo>
                    <a:pt x="67463" y="148444"/>
                  </a:lnTo>
                  <a:lnTo>
                    <a:pt x="83016" y="154103"/>
                  </a:lnTo>
                  <a:lnTo>
                    <a:pt x="97728" y="165586"/>
                  </a:lnTo>
                  <a:lnTo>
                    <a:pt x="117994" y="191782"/>
                  </a:lnTo>
                  <a:lnTo>
                    <a:pt x="142295" y="250543"/>
                  </a:lnTo>
                  <a:lnTo>
                    <a:pt x="14739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31307" y="1347321"/>
              <a:ext cx="164279" cy="137198"/>
            </a:xfrm>
            <a:custGeom>
              <a:avLst/>
              <a:gdLst/>
              <a:ahLst/>
              <a:cxnLst/>
              <a:rect l="0" t="0" r="0" b="0"/>
              <a:pathLst>
                <a:path w="164279" h="137198">
                  <a:moveTo>
                    <a:pt x="69522" y="74026"/>
                  </a:moveTo>
                  <a:lnTo>
                    <a:pt x="75111" y="57258"/>
                  </a:lnTo>
                  <a:lnTo>
                    <a:pt x="74735" y="39667"/>
                  </a:lnTo>
                  <a:lnTo>
                    <a:pt x="69499" y="21321"/>
                  </a:lnTo>
                  <a:lnTo>
                    <a:pt x="59373" y="5368"/>
                  </a:lnTo>
                  <a:lnTo>
                    <a:pt x="52227" y="1348"/>
                  </a:lnTo>
                  <a:lnTo>
                    <a:pt x="34929" y="0"/>
                  </a:lnTo>
                  <a:lnTo>
                    <a:pt x="26573" y="3618"/>
                  </a:lnTo>
                  <a:lnTo>
                    <a:pt x="11049" y="16997"/>
                  </a:lnTo>
                  <a:lnTo>
                    <a:pt x="2590" y="37761"/>
                  </a:lnTo>
                  <a:lnTo>
                    <a:pt x="0" y="61418"/>
                  </a:lnTo>
                  <a:lnTo>
                    <a:pt x="2748" y="83630"/>
                  </a:lnTo>
                  <a:lnTo>
                    <a:pt x="16462" y="115866"/>
                  </a:lnTo>
                  <a:lnTo>
                    <a:pt x="23620" y="120636"/>
                  </a:lnTo>
                  <a:lnTo>
                    <a:pt x="31901" y="121477"/>
                  </a:lnTo>
                  <a:lnTo>
                    <a:pt x="40932" y="119698"/>
                  </a:lnTo>
                  <a:lnTo>
                    <a:pt x="57205" y="108363"/>
                  </a:lnTo>
                  <a:lnTo>
                    <a:pt x="64820" y="100426"/>
                  </a:lnTo>
                  <a:lnTo>
                    <a:pt x="73281" y="79130"/>
                  </a:lnTo>
                  <a:lnTo>
                    <a:pt x="75538" y="66900"/>
                  </a:lnTo>
                  <a:lnTo>
                    <a:pt x="79382" y="62256"/>
                  </a:lnTo>
                  <a:lnTo>
                    <a:pt x="84284" y="62670"/>
                  </a:lnTo>
                  <a:lnTo>
                    <a:pt x="89892" y="66455"/>
                  </a:lnTo>
                  <a:lnTo>
                    <a:pt x="99242" y="80020"/>
                  </a:lnTo>
                  <a:lnTo>
                    <a:pt x="114203" y="104268"/>
                  </a:lnTo>
                  <a:lnTo>
                    <a:pt x="127984" y="117882"/>
                  </a:lnTo>
                  <a:lnTo>
                    <a:pt x="164278" y="13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16642" y="1356844"/>
              <a:ext cx="147400" cy="162589"/>
            </a:xfrm>
            <a:custGeom>
              <a:avLst/>
              <a:gdLst/>
              <a:ahLst/>
              <a:cxnLst/>
              <a:rect l="0" t="0" r="0" b="0"/>
              <a:pathLst>
                <a:path w="147400" h="162589">
                  <a:moveTo>
                    <a:pt x="0" y="43446"/>
                  </a:moveTo>
                  <a:lnTo>
                    <a:pt x="17959" y="104556"/>
                  </a:lnTo>
                  <a:lnTo>
                    <a:pt x="36301" y="162588"/>
                  </a:lnTo>
                  <a:lnTo>
                    <a:pt x="20512" y="104039"/>
                  </a:lnTo>
                  <a:lnTo>
                    <a:pt x="12501" y="49956"/>
                  </a:lnTo>
                  <a:lnTo>
                    <a:pt x="17644" y="28402"/>
                  </a:lnTo>
                  <a:lnTo>
                    <a:pt x="22291" y="19378"/>
                  </a:lnTo>
                  <a:lnTo>
                    <a:pt x="36814" y="6233"/>
                  </a:lnTo>
                  <a:lnTo>
                    <a:pt x="45599" y="1090"/>
                  </a:lnTo>
                  <a:lnTo>
                    <a:pt x="53796" y="0"/>
                  </a:lnTo>
                  <a:lnTo>
                    <a:pt x="69143" y="5029"/>
                  </a:lnTo>
                  <a:lnTo>
                    <a:pt x="90937" y="21015"/>
                  </a:lnTo>
                  <a:lnTo>
                    <a:pt x="133334" y="75835"/>
                  </a:lnTo>
                  <a:lnTo>
                    <a:pt x="141148" y="96445"/>
                  </a:lnTo>
                  <a:lnTo>
                    <a:pt x="147399" y="127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61631" y="1359361"/>
              <a:ext cx="155136" cy="114629"/>
            </a:xfrm>
            <a:custGeom>
              <a:avLst/>
              <a:gdLst/>
              <a:ahLst/>
              <a:cxnLst/>
              <a:rect l="0" t="0" r="0" b="0"/>
              <a:pathLst>
                <a:path w="155136" h="114629">
                  <a:moveTo>
                    <a:pt x="81435" y="61986"/>
                  </a:moveTo>
                  <a:lnTo>
                    <a:pt x="81435" y="39629"/>
                  </a:lnTo>
                  <a:lnTo>
                    <a:pt x="70257" y="8958"/>
                  </a:lnTo>
                  <a:lnTo>
                    <a:pt x="63455" y="3237"/>
                  </a:lnTo>
                  <a:lnTo>
                    <a:pt x="55410" y="593"/>
                  </a:lnTo>
                  <a:lnTo>
                    <a:pt x="46538" y="0"/>
                  </a:lnTo>
                  <a:lnTo>
                    <a:pt x="30441" y="5581"/>
                  </a:lnTo>
                  <a:lnTo>
                    <a:pt x="22872" y="10345"/>
                  </a:lnTo>
                  <a:lnTo>
                    <a:pt x="11344" y="28116"/>
                  </a:lnTo>
                  <a:lnTo>
                    <a:pt x="3491" y="51612"/>
                  </a:lnTo>
                  <a:lnTo>
                    <a:pt x="0" y="77652"/>
                  </a:lnTo>
                  <a:lnTo>
                    <a:pt x="4688" y="98584"/>
                  </a:lnTo>
                  <a:lnTo>
                    <a:pt x="9214" y="107442"/>
                  </a:lnTo>
                  <a:lnTo>
                    <a:pt x="15740" y="111007"/>
                  </a:lnTo>
                  <a:lnTo>
                    <a:pt x="23601" y="111044"/>
                  </a:lnTo>
                  <a:lnTo>
                    <a:pt x="32350" y="108730"/>
                  </a:lnTo>
                  <a:lnTo>
                    <a:pt x="48312" y="96799"/>
                  </a:lnTo>
                  <a:lnTo>
                    <a:pt x="62034" y="79798"/>
                  </a:lnTo>
                  <a:lnTo>
                    <a:pt x="72033" y="60544"/>
                  </a:lnTo>
                  <a:lnTo>
                    <a:pt x="77507" y="56345"/>
                  </a:lnTo>
                  <a:lnTo>
                    <a:pt x="83496" y="55886"/>
                  </a:lnTo>
                  <a:lnTo>
                    <a:pt x="96389" y="61614"/>
                  </a:lnTo>
                  <a:lnTo>
                    <a:pt x="116802" y="79163"/>
                  </a:lnTo>
                  <a:lnTo>
                    <a:pt x="141541" y="106583"/>
                  </a:lnTo>
                  <a:lnTo>
                    <a:pt x="155135" y="114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37865" y="1231834"/>
              <a:ext cx="147400" cy="284270"/>
            </a:xfrm>
            <a:custGeom>
              <a:avLst/>
              <a:gdLst/>
              <a:ahLst/>
              <a:cxnLst/>
              <a:rect l="0" t="0" r="0" b="0"/>
              <a:pathLst>
                <a:path w="147400" h="2842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4654" y="159756"/>
                  </a:lnTo>
                  <a:lnTo>
                    <a:pt x="19792" y="217257"/>
                  </a:lnTo>
                  <a:lnTo>
                    <a:pt x="20682" y="250246"/>
                  </a:lnTo>
                  <a:lnTo>
                    <a:pt x="32487" y="190436"/>
                  </a:lnTo>
                  <a:lnTo>
                    <a:pt x="35696" y="179600"/>
                  </a:lnTo>
                  <a:lnTo>
                    <a:pt x="41345" y="171206"/>
                  </a:lnTo>
                  <a:lnTo>
                    <a:pt x="56980" y="158759"/>
                  </a:lnTo>
                  <a:lnTo>
                    <a:pt x="64892" y="157312"/>
                  </a:lnTo>
                  <a:lnTo>
                    <a:pt x="72507" y="158687"/>
                  </a:lnTo>
                  <a:lnTo>
                    <a:pt x="87208" y="166454"/>
                  </a:lnTo>
                  <a:lnTo>
                    <a:pt x="101540" y="177705"/>
                  </a:lnTo>
                  <a:lnTo>
                    <a:pt x="122762" y="208371"/>
                  </a:lnTo>
                  <a:lnTo>
                    <a:pt x="143345" y="265017"/>
                  </a:lnTo>
                  <a:lnTo>
                    <a:pt x="14739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58963" y="1410818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8333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137906" y="1295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53720" y="125289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788" y="137661"/>
                  </a:lnTo>
                  <a:lnTo>
                    <a:pt x="31802" y="186628"/>
                  </a:lnTo>
                  <a:lnTo>
                    <a:pt x="39059" y="224533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27419" y="1242362"/>
              <a:ext cx="63172" cy="263214"/>
            </a:xfrm>
            <a:custGeom>
              <a:avLst/>
              <a:gdLst/>
              <a:ahLst/>
              <a:cxnLst/>
              <a:rect l="0" t="0" r="0" b="0"/>
              <a:pathLst>
                <a:path w="63172" h="263214">
                  <a:moveTo>
                    <a:pt x="0" y="0"/>
                  </a:moveTo>
                  <a:lnTo>
                    <a:pt x="7236" y="27556"/>
                  </a:lnTo>
                  <a:lnTo>
                    <a:pt x="12998" y="86899"/>
                  </a:lnTo>
                  <a:lnTo>
                    <a:pt x="25055" y="149357"/>
                  </a:lnTo>
                  <a:lnTo>
                    <a:pt x="38701" y="205584"/>
                  </a:lnTo>
                  <a:lnTo>
                    <a:pt x="52662" y="245460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99306" y="1189720"/>
              <a:ext cx="122953" cy="473783"/>
            </a:xfrm>
            <a:custGeom>
              <a:avLst/>
              <a:gdLst/>
              <a:ahLst/>
              <a:cxnLst/>
              <a:rect l="0" t="0" r="0" b="0"/>
              <a:pathLst>
                <a:path w="122953" h="473783">
                  <a:moveTo>
                    <a:pt x="101896" y="0"/>
                  </a:moveTo>
                  <a:lnTo>
                    <a:pt x="59233" y="48901"/>
                  </a:lnTo>
                  <a:lnTo>
                    <a:pt x="31597" y="99606"/>
                  </a:lnTo>
                  <a:lnTo>
                    <a:pt x="12013" y="155852"/>
                  </a:lnTo>
                  <a:lnTo>
                    <a:pt x="0" y="218955"/>
                  </a:lnTo>
                  <a:lnTo>
                    <a:pt x="457" y="249392"/>
                  </a:lnTo>
                  <a:lnTo>
                    <a:pt x="16694" y="310352"/>
                  </a:lnTo>
                  <a:lnTo>
                    <a:pt x="37103" y="362471"/>
                  </a:lnTo>
                  <a:lnTo>
                    <a:pt x="73239" y="417826"/>
                  </a:lnTo>
                  <a:lnTo>
                    <a:pt x="12295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5885430" y="1200248"/>
            <a:ext cx="582325" cy="505369"/>
            <a:chOff x="5885430" y="1200248"/>
            <a:chExt cx="582325" cy="505369"/>
          </a:xfrm>
        </p:grpSpPr>
        <p:sp>
          <p:nvSpPr>
            <p:cNvPr id="146" name="Freeform 145"/>
            <p:cNvSpPr/>
            <p:nvPr/>
          </p:nvSpPr>
          <p:spPr>
            <a:xfrm>
              <a:off x="5885430" y="1280672"/>
              <a:ext cx="189952" cy="281239"/>
            </a:xfrm>
            <a:custGeom>
              <a:avLst/>
              <a:gdLst/>
              <a:ahLst/>
              <a:cxnLst/>
              <a:rect l="0" t="0" r="0" b="0"/>
              <a:pathLst>
                <a:path w="189952" h="281239">
                  <a:moveTo>
                    <a:pt x="0" y="45918"/>
                  </a:moveTo>
                  <a:lnTo>
                    <a:pt x="3119" y="103182"/>
                  </a:lnTo>
                  <a:lnTo>
                    <a:pt x="9064" y="164074"/>
                  </a:lnTo>
                  <a:lnTo>
                    <a:pt x="17475" y="221163"/>
                  </a:lnTo>
                  <a:lnTo>
                    <a:pt x="19995" y="252910"/>
                  </a:lnTo>
                  <a:lnTo>
                    <a:pt x="19573" y="231121"/>
                  </a:lnTo>
                  <a:lnTo>
                    <a:pt x="11950" y="167721"/>
                  </a:lnTo>
                  <a:lnTo>
                    <a:pt x="4743" y="113565"/>
                  </a:lnTo>
                  <a:lnTo>
                    <a:pt x="15124" y="51447"/>
                  </a:lnTo>
                  <a:lnTo>
                    <a:pt x="30477" y="15971"/>
                  </a:lnTo>
                  <a:lnTo>
                    <a:pt x="39035" y="8406"/>
                  </a:lnTo>
                  <a:lnTo>
                    <a:pt x="61023" y="0"/>
                  </a:lnTo>
                  <a:lnTo>
                    <a:pt x="71097" y="1268"/>
                  </a:lnTo>
                  <a:lnTo>
                    <a:pt x="88530" y="12036"/>
                  </a:lnTo>
                  <a:lnTo>
                    <a:pt x="100958" y="31639"/>
                  </a:lnTo>
                  <a:lnTo>
                    <a:pt x="105910" y="43418"/>
                  </a:lnTo>
                  <a:lnTo>
                    <a:pt x="108292" y="68983"/>
                  </a:lnTo>
                  <a:lnTo>
                    <a:pt x="100290" y="117935"/>
                  </a:lnTo>
                  <a:lnTo>
                    <a:pt x="87856" y="136807"/>
                  </a:lnTo>
                  <a:lnTo>
                    <a:pt x="70633" y="151824"/>
                  </a:lnTo>
                  <a:lnTo>
                    <a:pt x="51279" y="162398"/>
                  </a:lnTo>
                  <a:lnTo>
                    <a:pt x="42375" y="163345"/>
                  </a:lnTo>
                  <a:lnTo>
                    <a:pt x="26242" y="158159"/>
                  </a:lnTo>
                  <a:lnTo>
                    <a:pt x="24514" y="153501"/>
                  </a:lnTo>
                  <a:lnTo>
                    <a:pt x="26871" y="148056"/>
                  </a:lnTo>
                  <a:lnTo>
                    <a:pt x="31952" y="142086"/>
                  </a:lnTo>
                  <a:lnTo>
                    <a:pt x="55871" y="128095"/>
                  </a:lnTo>
                  <a:lnTo>
                    <a:pt x="90774" y="122129"/>
                  </a:lnTo>
                  <a:lnTo>
                    <a:pt x="130751" y="131540"/>
                  </a:lnTo>
                  <a:lnTo>
                    <a:pt x="161053" y="149147"/>
                  </a:lnTo>
                  <a:lnTo>
                    <a:pt x="184850" y="174770"/>
                  </a:lnTo>
                  <a:lnTo>
                    <a:pt x="188744" y="185632"/>
                  </a:lnTo>
                  <a:lnTo>
                    <a:pt x="189951" y="210179"/>
                  </a:lnTo>
                  <a:lnTo>
                    <a:pt x="184053" y="244717"/>
                  </a:lnTo>
                  <a:lnTo>
                    <a:pt x="178854" y="253320"/>
                  </a:lnTo>
                  <a:lnTo>
                    <a:pt x="163718" y="265998"/>
                  </a:lnTo>
                  <a:lnTo>
                    <a:pt x="135467" y="279713"/>
                  </a:lnTo>
                  <a:lnTo>
                    <a:pt x="115189" y="281238"/>
                  </a:lnTo>
                  <a:lnTo>
                    <a:pt x="67987" y="272685"/>
                  </a:lnTo>
                  <a:lnTo>
                    <a:pt x="21057" y="245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31584" y="1295005"/>
              <a:ext cx="178021" cy="260354"/>
            </a:xfrm>
            <a:custGeom>
              <a:avLst/>
              <a:gdLst/>
              <a:ahLst/>
              <a:cxnLst/>
              <a:rect l="0" t="0" r="0" b="0"/>
              <a:pathLst>
                <a:path w="178021" h="260354">
                  <a:moveTo>
                    <a:pt x="69701" y="0"/>
                  </a:moveTo>
                  <a:lnTo>
                    <a:pt x="54060" y="17981"/>
                  </a:lnTo>
                  <a:lnTo>
                    <a:pt x="16246" y="76331"/>
                  </a:lnTo>
                  <a:lnTo>
                    <a:pt x="9498" y="85982"/>
                  </a:lnTo>
                  <a:lnTo>
                    <a:pt x="4999" y="87737"/>
                  </a:lnTo>
                  <a:lnTo>
                    <a:pt x="1999" y="84228"/>
                  </a:lnTo>
                  <a:lnTo>
                    <a:pt x="0" y="77209"/>
                  </a:lnTo>
                  <a:lnTo>
                    <a:pt x="4018" y="60051"/>
                  </a:lnTo>
                  <a:lnTo>
                    <a:pt x="19434" y="33780"/>
                  </a:lnTo>
                  <a:lnTo>
                    <a:pt x="25661" y="26030"/>
                  </a:lnTo>
                  <a:lnTo>
                    <a:pt x="45058" y="14298"/>
                  </a:lnTo>
                  <a:lnTo>
                    <a:pt x="69277" y="6355"/>
                  </a:lnTo>
                  <a:lnTo>
                    <a:pt x="95638" y="2824"/>
                  </a:lnTo>
                  <a:lnTo>
                    <a:pt x="105710" y="5392"/>
                  </a:lnTo>
                  <a:lnTo>
                    <a:pt x="113594" y="10614"/>
                  </a:lnTo>
                  <a:lnTo>
                    <a:pt x="120020" y="17604"/>
                  </a:lnTo>
                  <a:lnTo>
                    <a:pt x="127160" y="37850"/>
                  </a:lnTo>
                  <a:lnTo>
                    <a:pt x="129163" y="61276"/>
                  </a:lnTo>
                  <a:lnTo>
                    <a:pt x="126154" y="83385"/>
                  </a:lnTo>
                  <a:lnTo>
                    <a:pt x="117798" y="101791"/>
                  </a:lnTo>
                  <a:lnTo>
                    <a:pt x="93369" y="132671"/>
                  </a:lnTo>
                  <a:lnTo>
                    <a:pt x="67355" y="148624"/>
                  </a:lnTo>
                  <a:lnTo>
                    <a:pt x="63458" y="148216"/>
                  </a:lnTo>
                  <a:lnTo>
                    <a:pt x="63199" y="144434"/>
                  </a:lnTo>
                  <a:lnTo>
                    <a:pt x="65366" y="138403"/>
                  </a:lnTo>
                  <a:lnTo>
                    <a:pt x="72660" y="134383"/>
                  </a:lnTo>
                  <a:lnTo>
                    <a:pt x="96362" y="129915"/>
                  </a:lnTo>
                  <a:lnTo>
                    <a:pt x="120154" y="134169"/>
                  </a:lnTo>
                  <a:lnTo>
                    <a:pt x="150161" y="149718"/>
                  </a:lnTo>
                  <a:lnTo>
                    <a:pt x="165122" y="163637"/>
                  </a:lnTo>
                  <a:lnTo>
                    <a:pt x="175671" y="181522"/>
                  </a:lnTo>
                  <a:lnTo>
                    <a:pt x="178020" y="201169"/>
                  </a:lnTo>
                  <a:lnTo>
                    <a:pt x="177008" y="211322"/>
                  </a:lnTo>
                  <a:lnTo>
                    <a:pt x="166526" y="228841"/>
                  </a:lnTo>
                  <a:lnTo>
                    <a:pt x="150169" y="243257"/>
                  </a:lnTo>
                  <a:lnTo>
                    <a:pt x="131201" y="253563"/>
                  </a:lnTo>
                  <a:lnTo>
                    <a:pt x="95202" y="260353"/>
                  </a:lnTo>
                  <a:lnTo>
                    <a:pt x="71676" y="255702"/>
                  </a:lnTo>
                  <a:lnTo>
                    <a:pt x="1705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96041" y="1200248"/>
              <a:ext cx="171714" cy="505369"/>
            </a:xfrm>
            <a:custGeom>
              <a:avLst/>
              <a:gdLst/>
              <a:ahLst/>
              <a:cxnLst/>
              <a:rect l="0" t="0" r="0" b="0"/>
              <a:pathLst>
                <a:path w="171714" h="505369">
                  <a:moveTo>
                    <a:pt x="0" y="0"/>
                  </a:moveTo>
                  <a:lnTo>
                    <a:pt x="42692" y="14573"/>
                  </a:lnTo>
                  <a:lnTo>
                    <a:pt x="102216" y="52998"/>
                  </a:lnTo>
                  <a:lnTo>
                    <a:pt x="139976" y="90124"/>
                  </a:lnTo>
                  <a:lnTo>
                    <a:pt x="165256" y="138729"/>
                  </a:lnTo>
                  <a:lnTo>
                    <a:pt x="171713" y="165772"/>
                  </a:lnTo>
                  <a:lnTo>
                    <a:pt x="169446" y="221262"/>
                  </a:lnTo>
                  <a:lnTo>
                    <a:pt x="163063" y="271694"/>
                  </a:lnTo>
                  <a:lnTo>
                    <a:pt x="135698" y="326114"/>
                  </a:lnTo>
                  <a:lnTo>
                    <a:pt x="101621" y="386226"/>
                  </a:lnTo>
                  <a:lnTo>
                    <a:pt x="66660" y="441759"/>
                  </a:lnTo>
                  <a:lnTo>
                    <a:pt x="31365" y="48188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3368404" y="2097758"/>
            <a:ext cx="6065131" cy="791030"/>
            <a:chOff x="3368404" y="2097758"/>
            <a:chExt cx="6065131" cy="791030"/>
          </a:xfrm>
        </p:grpSpPr>
        <p:sp>
          <p:nvSpPr>
            <p:cNvPr id="150" name="Freeform 149"/>
            <p:cNvSpPr/>
            <p:nvPr/>
          </p:nvSpPr>
          <p:spPr>
            <a:xfrm>
              <a:off x="3368404" y="2097758"/>
              <a:ext cx="240593" cy="474280"/>
            </a:xfrm>
            <a:custGeom>
              <a:avLst/>
              <a:gdLst/>
              <a:ahLst/>
              <a:cxnLst/>
              <a:rect l="0" t="0" r="0" b="0"/>
              <a:pathLst>
                <a:path w="240593" h="474280">
                  <a:moveTo>
                    <a:pt x="211285" y="50055"/>
                  </a:moveTo>
                  <a:lnTo>
                    <a:pt x="176387" y="20747"/>
                  </a:lnTo>
                  <a:lnTo>
                    <a:pt x="147132" y="6146"/>
                  </a:lnTo>
                  <a:lnTo>
                    <a:pt x="110648" y="0"/>
                  </a:lnTo>
                  <a:lnTo>
                    <a:pt x="75791" y="3769"/>
                  </a:lnTo>
                  <a:lnTo>
                    <a:pt x="57089" y="12326"/>
                  </a:lnTo>
                  <a:lnTo>
                    <a:pt x="26019" y="36883"/>
                  </a:lnTo>
                  <a:lnTo>
                    <a:pt x="4443" y="62920"/>
                  </a:lnTo>
                  <a:lnTo>
                    <a:pt x="860" y="72670"/>
                  </a:lnTo>
                  <a:lnTo>
                    <a:pt x="0" y="92861"/>
                  </a:lnTo>
                  <a:lnTo>
                    <a:pt x="11681" y="123960"/>
                  </a:lnTo>
                  <a:lnTo>
                    <a:pt x="26646" y="138664"/>
                  </a:lnTo>
                  <a:lnTo>
                    <a:pt x="85371" y="165329"/>
                  </a:lnTo>
                  <a:lnTo>
                    <a:pt x="148151" y="198331"/>
                  </a:lnTo>
                  <a:lnTo>
                    <a:pt x="207161" y="246638"/>
                  </a:lnTo>
                  <a:lnTo>
                    <a:pt x="223061" y="273249"/>
                  </a:lnTo>
                  <a:lnTo>
                    <a:pt x="237744" y="316021"/>
                  </a:lnTo>
                  <a:lnTo>
                    <a:pt x="240592" y="345687"/>
                  </a:lnTo>
                  <a:lnTo>
                    <a:pt x="231017" y="389684"/>
                  </a:lnTo>
                  <a:lnTo>
                    <a:pt x="213362" y="426766"/>
                  </a:lnTo>
                  <a:lnTo>
                    <a:pt x="197000" y="442870"/>
                  </a:lnTo>
                  <a:lnTo>
                    <a:pt x="137256" y="470557"/>
                  </a:lnTo>
                  <a:lnTo>
                    <a:pt x="126837" y="474279"/>
                  </a:lnTo>
                  <a:lnTo>
                    <a:pt x="89817" y="473929"/>
                  </a:lnTo>
                  <a:lnTo>
                    <a:pt x="69171" y="466171"/>
                  </a:lnTo>
                  <a:lnTo>
                    <a:pt x="17022" y="431759"/>
                  </a:lnTo>
                  <a:lnTo>
                    <a:pt x="715" y="418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42860" y="2358008"/>
              <a:ext cx="157966" cy="179360"/>
            </a:xfrm>
            <a:custGeom>
              <a:avLst/>
              <a:gdLst/>
              <a:ahLst/>
              <a:cxnLst/>
              <a:rect l="0" t="0" r="0" b="0"/>
              <a:pathLst>
                <a:path w="157966" h="179360">
                  <a:moveTo>
                    <a:pt x="0" y="95131"/>
                  </a:moveTo>
                  <a:lnTo>
                    <a:pt x="42691" y="92012"/>
                  </a:lnTo>
                  <a:lnTo>
                    <a:pt x="102068" y="83239"/>
                  </a:lnTo>
                  <a:lnTo>
                    <a:pt x="134747" y="68081"/>
                  </a:lnTo>
                  <a:lnTo>
                    <a:pt x="151914" y="55423"/>
                  </a:lnTo>
                  <a:lnTo>
                    <a:pt x="156258" y="47602"/>
                  </a:lnTo>
                  <a:lnTo>
                    <a:pt x="157965" y="29554"/>
                  </a:lnTo>
                  <a:lnTo>
                    <a:pt x="154443" y="20997"/>
                  </a:lnTo>
                  <a:lnTo>
                    <a:pt x="141171" y="5251"/>
                  </a:lnTo>
                  <a:lnTo>
                    <a:pt x="132718" y="1286"/>
                  </a:lnTo>
                  <a:lnTo>
                    <a:pt x="113968" y="0"/>
                  </a:lnTo>
                  <a:lnTo>
                    <a:pt x="83681" y="11442"/>
                  </a:lnTo>
                  <a:lnTo>
                    <a:pt x="58069" y="35240"/>
                  </a:lnTo>
                  <a:lnTo>
                    <a:pt x="49205" y="57595"/>
                  </a:lnTo>
                  <a:lnTo>
                    <a:pt x="46435" y="83128"/>
                  </a:lnTo>
                  <a:lnTo>
                    <a:pt x="49104" y="110074"/>
                  </a:lnTo>
                  <a:lnTo>
                    <a:pt x="57309" y="131408"/>
                  </a:lnTo>
                  <a:lnTo>
                    <a:pt x="69924" y="148689"/>
                  </a:lnTo>
                  <a:lnTo>
                    <a:pt x="87229" y="164168"/>
                  </a:lnTo>
                  <a:lnTo>
                    <a:pt x="109738" y="172608"/>
                  </a:lnTo>
                  <a:lnTo>
                    <a:pt x="147399" y="179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63958" y="2389969"/>
              <a:ext cx="105286" cy="174874"/>
            </a:xfrm>
            <a:custGeom>
              <a:avLst/>
              <a:gdLst/>
              <a:ahLst/>
              <a:cxnLst/>
              <a:rect l="0" t="0" r="0" b="0"/>
              <a:pathLst>
                <a:path w="105286" h="174874">
                  <a:moveTo>
                    <a:pt x="0" y="21057"/>
                  </a:moveTo>
                  <a:lnTo>
                    <a:pt x="19128" y="74931"/>
                  </a:lnTo>
                  <a:lnTo>
                    <a:pt x="49363" y="135808"/>
                  </a:lnTo>
                  <a:lnTo>
                    <a:pt x="81211" y="174873"/>
                  </a:lnTo>
                  <a:lnTo>
                    <a:pt x="85726" y="173903"/>
                  </a:lnTo>
                  <a:lnTo>
                    <a:pt x="88737" y="167408"/>
                  </a:lnTo>
                  <a:lnTo>
                    <a:pt x="93568" y="114956"/>
                  </a:lnTo>
                  <a:lnTo>
                    <a:pt x="95692" y="5667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42943" y="2389084"/>
              <a:ext cx="126343" cy="158813"/>
            </a:xfrm>
            <a:custGeom>
              <a:avLst/>
              <a:gdLst/>
              <a:ahLst/>
              <a:cxnLst/>
              <a:rect l="0" t="0" r="0" b="0"/>
              <a:pathLst>
                <a:path w="126343" h="158813">
                  <a:moveTo>
                    <a:pt x="0" y="85113"/>
                  </a:moveTo>
                  <a:lnTo>
                    <a:pt x="11178" y="96291"/>
                  </a:lnTo>
                  <a:lnTo>
                    <a:pt x="29144" y="101779"/>
                  </a:lnTo>
                  <a:lnTo>
                    <a:pt x="40486" y="103242"/>
                  </a:lnTo>
                  <a:lnTo>
                    <a:pt x="62448" y="98630"/>
                  </a:lnTo>
                  <a:lnTo>
                    <a:pt x="91423" y="82879"/>
                  </a:lnTo>
                  <a:lnTo>
                    <a:pt x="106143" y="68912"/>
                  </a:lnTo>
                  <a:lnTo>
                    <a:pt x="116584" y="51006"/>
                  </a:lnTo>
                  <a:lnTo>
                    <a:pt x="118885" y="31350"/>
                  </a:lnTo>
                  <a:lnTo>
                    <a:pt x="117861" y="21195"/>
                  </a:lnTo>
                  <a:lnTo>
                    <a:pt x="113669" y="13255"/>
                  </a:lnTo>
                  <a:lnTo>
                    <a:pt x="99652" y="1313"/>
                  </a:lnTo>
                  <a:lnTo>
                    <a:pt x="92171" y="0"/>
                  </a:lnTo>
                  <a:lnTo>
                    <a:pt x="84844" y="1465"/>
                  </a:lnTo>
                  <a:lnTo>
                    <a:pt x="63353" y="14704"/>
                  </a:lnTo>
                  <a:lnTo>
                    <a:pt x="50384" y="28084"/>
                  </a:lnTo>
                  <a:lnTo>
                    <a:pt x="40720" y="45728"/>
                  </a:lnTo>
                  <a:lnTo>
                    <a:pt x="34292" y="80982"/>
                  </a:lnTo>
                  <a:lnTo>
                    <a:pt x="37976" y="115474"/>
                  </a:lnTo>
                  <a:lnTo>
                    <a:pt x="46514" y="134092"/>
                  </a:lnTo>
                  <a:lnTo>
                    <a:pt x="52066" y="142332"/>
                  </a:lnTo>
                  <a:lnTo>
                    <a:pt x="60447" y="147825"/>
                  </a:lnTo>
                  <a:lnTo>
                    <a:pt x="101280" y="156642"/>
                  </a:lnTo>
                  <a:lnTo>
                    <a:pt x="126342" y="1588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42984" y="2408826"/>
              <a:ext cx="126343" cy="151134"/>
            </a:xfrm>
            <a:custGeom>
              <a:avLst/>
              <a:gdLst/>
              <a:ahLst/>
              <a:cxnLst/>
              <a:rect l="0" t="0" r="0" b="0"/>
              <a:pathLst>
                <a:path w="126343" h="151134">
                  <a:moveTo>
                    <a:pt x="0" y="75899"/>
                  </a:moveTo>
                  <a:lnTo>
                    <a:pt x="17959" y="129774"/>
                  </a:lnTo>
                  <a:lnTo>
                    <a:pt x="24749" y="150146"/>
                  </a:lnTo>
                  <a:lnTo>
                    <a:pt x="25858" y="151133"/>
                  </a:lnTo>
                  <a:lnTo>
                    <a:pt x="15567" y="88069"/>
                  </a:lnTo>
                  <a:lnTo>
                    <a:pt x="21250" y="48439"/>
                  </a:lnTo>
                  <a:lnTo>
                    <a:pt x="31281" y="25090"/>
                  </a:lnTo>
                  <a:lnTo>
                    <a:pt x="46658" y="9254"/>
                  </a:lnTo>
                  <a:lnTo>
                    <a:pt x="55672" y="3393"/>
                  </a:lnTo>
                  <a:lnTo>
                    <a:pt x="75046" y="0"/>
                  </a:lnTo>
                  <a:lnTo>
                    <a:pt x="126342" y="2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452637" y="2454149"/>
              <a:ext cx="169374" cy="124590"/>
            </a:xfrm>
            <a:custGeom>
              <a:avLst/>
              <a:gdLst/>
              <a:ahLst/>
              <a:cxnLst/>
              <a:rect l="0" t="0" r="0" b="0"/>
              <a:pathLst>
                <a:path w="169374" h="124590">
                  <a:moveTo>
                    <a:pt x="53560" y="72690"/>
                  </a:moveTo>
                  <a:lnTo>
                    <a:pt x="69200" y="54709"/>
                  </a:lnTo>
                  <a:lnTo>
                    <a:pt x="77279" y="37792"/>
                  </a:lnTo>
                  <a:lnTo>
                    <a:pt x="78529" y="18576"/>
                  </a:lnTo>
                  <a:lnTo>
                    <a:pt x="77225" y="8538"/>
                  </a:lnTo>
                  <a:lnTo>
                    <a:pt x="71676" y="3016"/>
                  </a:lnTo>
                  <a:lnTo>
                    <a:pt x="63297" y="504"/>
                  </a:lnTo>
                  <a:lnTo>
                    <a:pt x="53032" y="0"/>
                  </a:lnTo>
                  <a:lnTo>
                    <a:pt x="35388" y="5678"/>
                  </a:lnTo>
                  <a:lnTo>
                    <a:pt x="27407" y="10468"/>
                  </a:lnTo>
                  <a:lnTo>
                    <a:pt x="4996" y="39566"/>
                  </a:lnTo>
                  <a:lnTo>
                    <a:pt x="0" y="67717"/>
                  </a:lnTo>
                  <a:lnTo>
                    <a:pt x="2849" y="96216"/>
                  </a:lnTo>
                  <a:lnTo>
                    <a:pt x="11914" y="116681"/>
                  </a:lnTo>
                  <a:lnTo>
                    <a:pt x="18777" y="121905"/>
                  </a:lnTo>
                  <a:lnTo>
                    <a:pt x="26862" y="124217"/>
                  </a:lnTo>
                  <a:lnTo>
                    <a:pt x="35761" y="124589"/>
                  </a:lnTo>
                  <a:lnTo>
                    <a:pt x="51888" y="118763"/>
                  </a:lnTo>
                  <a:lnTo>
                    <a:pt x="66854" y="107205"/>
                  </a:lnTo>
                  <a:lnTo>
                    <a:pt x="81306" y="90370"/>
                  </a:lnTo>
                  <a:lnTo>
                    <a:pt x="89288" y="68069"/>
                  </a:lnTo>
                  <a:lnTo>
                    <a:pt x="91417" y="55572"/>
                  </a:lnTo>
                  <a:lnTo>
                    <a:pt x="94006" y="50749"/>
                  </a:lnTo>
                  <a:lnTo>
                    <a:pt x="96901" y="51044"/>
                  </a:lnTo>
                  <a:lnTo>
                    <a:pt x="115543" y="76733"/>
                  </a:lnTo>
                  <a:lnTo>
                    <a:pt x="124128" y="82404"/>
                  </a:lnTo>
                  <a:lnTo>
                    <a:pt x="169373" y="93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95709" y="2137285"/>
              <a:ext cx="21059" cy="400083"/>
            </a:xfrm>
            <a:custGeom>
              <a:avLst/>
              <a:gdLst/>
              <a:ahLst/>
              <a:cxnLst/>
              <a:rect l="0" t="0" r="0" b="0"/>
              <a:pathLst>
                <a:path w="21059" h="40008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0348"/>
                  </a:lnTo>
                  <a:lnTo>
                    <a:pt x="10723" y="224778"/>
                  </a:lnTo>
                  <a:lnTo>
                    <a:pt x="17476" y="283020"/>
                  </a:lnTo>
                  <a:lnTo>
                    <a:pt x="20350" y="345807"/>
                  </a:lnTo>
                  <a:lnTo>
                    <a:pt x="21058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950589" y="2435310"/>
              <a:ext cx="229433" cy="154701"/>
            </a:xfrm>
            <a:custGeom>
              <a:avLst/>
              <a:gdLst/>
              <a:ahLst/>
              <a:cxnLst/>
              <a:rect l="0" t="0" r="0" b="0"/>
              <a:pathLst>
                <a:path w="229433" h="154701">
                  <a:moveTo>
                    <a:pt x="8333" y="38887"/>
                  </a:moveTo>
                  <a:lnTo>
                    <a:pt x="0" y="76364"/>
                  </a:lnTo>
                  <a:lnTo>
                    <a:pt x="1575" y="111212"/>
                  </a:lnTo>
                  <a:lnTo>
                    <a:pt x="4159" y="126013"/>
                  </a:lnTo>
                  <a:lnTo>
                    <a:pt x="3211" y="125047"/>
                  </a:lnTo>
                  <a:lnTo>
                    <a:pt x="1409" y="120893"/>
                  </a:lnTo>
                  <a:lnTo>
                    <a:pt x="6613" y="67869"/>
                  </a:lnTo>
                  <a:lnTo>
                    <a:pt x="13582" y="13806"/>
                  </a:lnTo>
                  <a:lnTo>
                    <a:pt x="18851" y="5788"/>
                  </a:lnTo>
                  <a:lnTo>
                    <a:pt x="25874" y="1613"/>
                  </a:lnTo>
                  <a:lnTo>
                    <a:pt x="34065" y="0"/>
                  </a:lnTo>
                  <a:lnTo>
                    <a:pt x="41865" y="1263"/>
                  </a:lnTo>
                  <a:lnTo>
                    <a:pt x="56772" y="8907"/>
                  </a:lnTo>
                  <a:lnTo>
                    <a:pt x="68076" y="23223"/>
                  </a:lnTo>
                  <a:lnTo>
                    <a:pt x="90454" y="61009"/>
                  </a:lnTo>
                  <a:lnTo>
                    <a:pt x="95836" y="64163"/>
                  </a:lnTo>
                  <a:lnTo>
                    <a:pt x="100593" y="62757"/>
                  </a:lnTo>
                  <a:lnTo>
                    <a:pt x="108999" y="51835"/>
                  </a:lnTo>
                  <a:lnTo>
                    <a:pt x="116635" y="35283"/>
                  </a:lnTo>
                  <a:lnTo>
                    <a:pt x="130166" y="22467"/>
                  </a:lnTo>
                  <a:lnTo>
                    <a:pt x="138688" y="17412"/>
                  </a:lnTo>
                  <a:lnTo>
                    <a:pt x="146709" y="16381"/>
                  </a:lnTo>
                  <a:lnTo>
                    <a:pt x="161860" y="21475"/>
                  </a:lnTo>
                  <a:lnTo>
                    <a:pt x="173273" y="34658"/>
                  </a:lnTo>
                  <a:lnTo>
                    <a:pt x="205870" y="95202"/>
                  </a:lnTo>
                  <a:lnTo>
                    <a:pt x="229432" y="154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24850" y="2442611"/>
              <a:ext cx="74808" cy="137935"/>
            </a:xfrm>
            <a:custGeom>
              <a:avLst/>
              <a:gdLst/>
              <a:ahLst/>
              <a:cxnLst/>
              <a:rect l="0" t="0" r="0" b="0"/>
              <a:pathLst>
                <a:path w="74808" h="137935">
                  <a:moveTo>
                    <a:pt x="60456" y="0"/>
                  </a:moveTo>
                  <a:lnTo>
                    <a:pt x="43688" y="5589"/>
                  </a:lnTo>
                  <a:lnTo>
                    <a:pt x="29217" y="20811"/>
                  </a:lnTo>
                  <a:lnTo>
                    <a:pt x="11035" y="55689"/>
                  </a:lnTo>
                  <a:lnTo>
                    <a:pt x="1359" y="95659"/>
                  </a:lnTo>
                  <a:lnTo>
                    <a:pt x="0" y="109396"/>
                  </a:lnTo>
                  <a:lnTo>
                    <a:pt x="2604" y="119724"/>
                  </a:lnTo>
                  <a:lnTo>
                    <a:pt x="7850" y="127779"/>
                  </a:lnTo>
                  <a:lnTo>
                    <a:pt x="14857" y="134319"/>
                  </a:lnTo>
                  <a:lnTo>
                    <a:pt x="23037" y="137509"/>
                  </a:lnTo>
                  <a:lnTo>
                    <a:pt x="41485" y="137934"/>
                  </a:lnTo>
                  <a:lnTo>
                    <a:pt x="48979" y="134070"/>
                  </a:lnTo>
                  <a:lnTo>
                    <a:pt x="60424" y="120418"/>
                  </a:lnTo>
                  <a:lnTo>
                    <a:pt x="73444" y="93001"/>
                  </a:lnTo>
                  <a:lnTo>
                    <a:pt x="74807" y="69800"/>
                  </a:lnTo>
                  <a:lnTo>
                    <a:pt x="70343" y="46230"/>
                  </a:lnTo>
                  <a:lnTo>
                    <a:pt x="60561" y="27956"/>
                  </a:lnTo>
                  <a:lnTo>
                    <a:pt x="51533" y="18274"/>
                  </a:lnTo>
                  <a:lnTo>
                    <a:pt x="3939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350672" y="2453139"/>
              <a:ext cx="106866" cy="136955"/>
            </a:xfrm>
            <a:custGeom>
              <a:avLst/>
              <a:gdLst/>
              <a:ahLst/>
              <a:cxnLst/>
              <a:rect l="0" t="0" r="0" b="0"/>
              <a:pathLst>
                <a:path w="106866" h="136955">
                  <a:moveTo>
                    <a:pt x="8333" y="21058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7669" y="114033"/>
                  </a:lnTo>
                  <a:lnTo>
                    <a:pt x="18176" y="131010"/>
                  </a:lnTo>
                  <a:lnTo>
                    <a:pt x="25424" y="135303"/>
                  </a:lnTo>
                  <a:lnTo>
                    <a:pt x="42835" y="136954"/>
                  </a:lnTo>
                  <a:lnTo>
                    <a:pt x="72368" y="125717"/>
                  </a:lnTo>
                  <a:lnTo>
                    <a:pt x="86706" y="110857"/>
                  </a:lnTo>
                  <a:lnTo>
                    <a:pt x="105442" y="72721"/>
                  </a:lnTo>
                  <a:lnTo>
                    <a:pt x="106865" y="49088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495875" y="2452714"/>
              <a:ext cx="157929" cy="137297"/>
            </a:xfrm>
            <a:custGeom>
              <a:avLst/>
              <a:gdLst/>
              <a:ahLst/>
              <a:cxnLst/>
              <a:rect l="0" t="0" r="0" b="0"/>
              <a:pathLst>
                <a:path w="157929" h="137297">
                  <a:moveTo>
                    <a:pt x="0" y="42539"/>
                  </a:moveTo>
                  <a:lnTo>
                    <a:pt x="28681" y="105967"/>
                  </a:lnTo>
                  <a:lnTo>
                    <a:pt x="42164" y="130353"/>
                  </a:lnTo>
                  <a:lnTo>
                    <a:pt x="37847" y="124852"/>
                  </a:lnTo>
                  <a:lnTo>
                    <a:pt x="25587" y="84318"/>
                  </a:lnTo>
                  <a:lnTo>
                    <a:pt x="23569" y="46080"/>
                  </a:lnTo>
                  <a:lnTo>
                    <a:pt x="27243" y="23056"/>
                  </a:lnTo>
                  <a:lnTo>
                    <a:pt x="32200" y="14343"/>
                  </a:lnTo>
                  <a:lnTo>
                    <a:pt x="47067" y="1542"/>
                  </a:lnTo>
                  <a:lnTo>
                    <a:pt x="55945" y="0"/>
                  </a:lnTo>
                  <a:lnTo>
                    <a:pt x="75167" y="4526"/>
                  </a:lnTo>
                  <a:lnTo>
                    <a:pt x="100131" y="20228"/>
                  </a:lnTo>
                  <a:lnTo>
                    <a:pt x="122346" y="45287"/>
                  </a:lnTo>
                  <a:lnTo>
                    <a:pt x="150250" y="105952"/>
                  </a:lnTo>
                  <a:lnTo>
                    <a:pt x="157928" y="137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727502" y="225309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20" y="218430"/>
                  </a:lnTo>
                  <a:lnTo>
                    <a:pt x="8333" y="269831"/>
                  </a:lnTo>
                  <a:lnTo>
                    <a:pt x="17476" y="331501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43274" y="2337326"/>
              <a:ext cx="200043" cy="84229"/>
            </a:xfrm>
            <a:custGeom>
              <a:avLst/>
              <a:gdLst/>
              <a:ahLst/>
              <a:cxnLst/>
              <a:rect l="0" t="0" r="0" b="0"/>
              <a:pathLst>
                <a:path w="200043" h="84229">
                  <a:moveTo>
                    <a:pt x="200042" y="0"/>
                  </a:moveTo>
                  <a:lnTo>
                    <a:pt x="173655" y="15641"/>
                  </a:lnTo>
                  <a:lnTo>
                    <a:pt x="116729" y="40433"/>
                  </a:lnTo>
                  <a:lnTo>
                    <a:pt x="63292" y="70821"/>
                  </a:lnTo>
                  <a:lnTo>
                    <a:pt x="31621" y="802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35642" y="2464854"/>
              <a:ext cx="112960" cy="121516"/>
            </a:xfrm>
            <a:custGeom>
              <a:avLst/>
              <a:gdLst/>
              <a:ahLst/>
              <a:cxnLst/>
              <a:rect l="0" t="0" r="0" b="0"/>
              <a:pathLst>
                <a:path w="112960" h="121516">
                  <a:moveTo>
                    <a:pt x="39259" y="61985"/>
                  </a:moveTo>
                  <a:lnTo>
                    <a:pt x="45325" y="29533"/>
                  </a:lnTo>
                  <a:lnTo>
                    <a:pt x="42736" y="8957"/>
                  </a:lnTo>
                  <a:lnTo>
                    <a:pt x="38067" y="3237"/>
                  </a:lnTo>
                  <a:lnTo>
                    <a:pt x="31446" y="593"/>
                  </a:lnTo>
                  <a:lnTo>
                    <a:pt x="23522" y="0"/>
                  </a:lnTo>
                  <a:lnTo>
                    <a:pt x="17069" y="3114"/>
                  </a:lnTo>
                  <a:lnTo>
                    <a:pt x="6780" y="15933"/>
                  </a:lnTo>
                  <a:lnTo>
                    <a:pt x="0" y="48470"/>
                  </a:lnTo>
                  <a:lnTo>
                    <a:pt x="3580" y="87746"/>
                  </a:lnTo>
                  <a:lnTo>
                    <a:pt x="12094" y="108919"/>
                  </a:lnTo>
                  <a:lnTo>
                    <a:pt x="17639" y="117841"/>
                  </a:lnTo>
                  <a:lnTo>
                    <a:pt x="23676" y="121449"/>
                  </a:lnTo>
                  <a:lnTo>
                    <a:pt x="30041" y="121515"/>
                  </a:lnTo>
                  <a:lnTo>
                    <a:pt x="36623" y="119219"/>
                  </a:lnTo>
                  <a:lnTo>
                    <a:pt x="42181" y="113009"/>
                  </a:lnTo>
                  <a:lnTo>
                    <a:pt x="51476" y="93631"/>
                  </a:lnTo>
                  <a:lnTo>
                    <a:pt x="53268" y="69421"/>
                  </a:lnTo>
                  <a:lnTo>
                    <a:pt x="52504" y="51252"/>
                  </a:lnTo>
                  <a:lnTo>
                    <a:pt x="53938" y="51320"/>
                  </a:lnTo>
                  <a:lnTo>
                    <a:pt x="76288" y="77391"/>
                  </a:lnTo>
                  <a:lnTo>
                    <a:pt x="112959" y="114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01243" y="250578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80186" y="23899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064414" y="2467817"/>
              <a:ext cx="115815" cy="145667"/>
            </a:xfrm>
            <a:custGeom>
              <a:avLst/>
              <a:gdLst/>
              <a:ahLst/>
              <a:cxnLst/>
              <a:rect l="0" t="0" r="0" b="0"/>
              <a:pathLst>
                <a:path w="115815" h="145667">
                  <a:moveTo>
                    <a:pt x="0" y="59022"/>
                  </a:moveTo>
                  <a:lnTo>
                    <a:pt x="17958" y="122450"/>
                  </a:lnTo>
                  <a:lnTo>
                    <a:pt x="24750" y="143364"/>
                  </a:lnTo>
                  <a:lnTo>
                    <a:pt x="27028" y="145666"/>
                  </a:lnTo>
                  <a:lnTo>
                    <a:pt x="28548" y="142521"/>
                  </a:lnTo>
                  <a:lnTo>
                    <a:pt x="29066" y="127718"/>
                  </a:lnTo>
                  <a:lnTo>
                    <a:pt x="15848" y="66772"/>
                  </a:lnTo>
                  <a:lnTo>
                    <a:pt x="21333" y="24533"/>
                  </a:lnTo>
                  <a:lnTo>
                    <a:pt x="31319" y="4309"/>
                  </a:lnTo>
                  <a:lnTo>
                    <a:pt x="38427" y="320"/>
                  </a:lnTo>
                  <a:lnTo>
                    <a:pt x="46675" y="0"/>
                  </a:lnTo>
                  <a:lnTo>
                    <a:pt x="55683" y="2127"/>
                  </a:lnTo>
                  <a:lnTo>
                    <a:pt x="62859" y="7054"/>
                  </a:lnTo>
                  <a:lnTo>
                    <a:pt x="97839" y="60006"/>
                  </a:lnTo>
                  <a:lnTo>
                    <a:pt x="109968" y="90899"/>
                  </a:lnTo>
                  <a:lnTo>
                    <a:pt x="115814" y="132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242586" y="2442611"/>
              <a:ext cx="127314" cy="168457"/>
            </a:xfrm>
            <a:custGeom>
              <a:avLst/>
              <a:gdLst/>
              <a:ahLst/>
              <a:cxnLst/>
              <a:rect l="0" t="0" r="0" b="0"/>
              <a:pathLst>
                <a:path w="127314" h="168457">
                  <a:moveTo>
                    <a:pt x="74512" y="0"/>
                  </a:moveTo>
                  <a:lnTo>
                    <a:pt x="31820" y="3120"/>
                  </a:lnTo>
                  <a:lnTo>
                    <a:pt x="21485" y="5589"/>
                  </a:lnTo>
                  <a:lnTo>
                    <a:pt x="13424" y="10745"/>
                  </a:lnTo>
                  <a:lnTo>
                    <a:pt x="1349" y="25833"/>
                  </a:lnTo>
                  <a:lnTo>
                    <a:pt x="0" y="33599"/>
                  </a:lnTo>
                  <a:lnTo>
                    <a:pt x="1441" y="41117"/>
                  </a:lnTo>
                  <a:lnTo>
                    <a:pt x="4741" y="48468"/>
                  </a:lnTo>
                  <a:lnTo>
                    <a:pt x="11620" y="53369"/>
                  </a:lnTo>
                  <a:lnTo>
                    <a:pt x="74383" y="70716"/>
                  </a:lnTo>
                  <a:lnTo>
                    <a:pt x="104890" y="82044"/>
                  </a:lnTo>
                  <a:lnTo>
                    <a:pt x="121549" y="93396"/>
                  </a:lnTo>
                  <a:lnTo>
                    <a:pt x="125757" y="100869"/>
                  </a:lnTo>
                  <a:lnTo>
                    <a:pt x="127313" y="118530"/>
                  </a:lnTo>
                  <a:lnTo>
                    <a:pt x="123751" y="126983"/>
                  </a:lnTo>
                  <a:lnTo>
                    <a:pt x="110434" y="142615"/>
                  </a:lnTo>
                  <a:lnTo>
                    <a:pt x="83206" y="158979"/>
                  </a:lnTo>
                  <a:lnTo>
                    <a:pt x="5345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85788" y="2189927"/>
              <a:ext cx="20866" cy="431669"/>
            </a:xfrm>
            <a:custGeom>
              <a:avLst/>
              <a:gdLst/>
              <a:ahLst/>
              <a:cxnLst/>
              <a:rect l="0" t="0" r="0" b="0"/>
              <a:pathLst>
                <a:path w="20866" h="431669">
                  <a:moveTo>
                    <a:pt x="10336" y="0"/>
                  </a:moveTo>
                  <a:lnTo>
                    <a:pt x="4747" y="62093"/>
                  </a:lnTo>
                  <a:lnTo>
                    <a:pt x="783" y="113477"/>
                  </a:lnTo>
                  <a:lnTo>
                    <a:pt x="0" y="168688"/>
                  </a:lnTo>
                  <a:lnTo>
                    <a:pt x="5435" y="224654"/>
                  </a:lnTo>
                  <a:lnTo>
                    <a:pt x="9368" y="283109"/>
                  </a:lnTo>
                  <a:lnTo>
                    <a:pt x="11219" y="338518"/>
                  </a:lnTo>
                  <a:lnTo>
                    <a:pt x="18613" y="400877"/>
                  </a:lnTo>
                  <a:lnTo>
                    <a:pt x="2086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559253" y="2326798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3540" y="14654"/>
                  </a:lnTo>
                  <a:lnTo>
                    <a:pt x="130535" y="28197"/>
                  </a:lnTo>
                  <a:lnTo>
                    <a:pt x="68664" y="45639"/>
                  </a:lnTo>
                  <a:lnTo>
                    <a:pt x="12277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780352" y="2168870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1170" y="50433"/>
                  </a:lnTo>
                  <a:lnTo>
                    <a:pt x="8405" y="105410"/>
                  </a:lnTo>
                  <a:lnTo>
                    <a:pt x="16788" y="154715"/>
                  </a:lnTo>
                  <a:lnTo>
                    <a:pt x="20962" y="209228"/>
                  </a:lnTo>
                  <a:lnTo>
                    <a:pt x="29140" y="270226"/>
                  </a:lnTo>
                  <a:lnTo>
                    <a:pt x="33981" y="322222"/>
                  </a:lnTo>
                  <a:lnTo>
                    <a:pt x="40508" y="381713"/>
                  </a:lnTo>
                  <a:lnTo>
                    <a:pt x="39873" y="387837"/>
                  </a:lnTo>
                  <a:lnTo>
                    <a:pt x="38280" y="388409"/>
                  </a:lnTo>
                  <a:lnTo>
                    <a:pt x="36049" y="385282"/>
                  </a:lnTo>
                  <a:lnTo>
                    <a:pt x="40506" y="334039"/>
                  </a:lnTo>
                  <a:lnTo>
                    <a:pt x="47386" y="285782"/>
                  </a:lnTo>
                  <a:lnTo>
                    <a:pt x="62263" y="258721"/>
                  </a:lnTo>
                  <a:lnTo>
                    <a:pt x="70755" y="254369"/>
                  </a:lnTo>
                  <a:lnTo>
                    <a:pt x="92668" y="252653"/>
                  </a:lnTo>
                  <a:lnTo>
                    <a:pt x="102723" y="256173"/>
                  </a:lnTo>
                  <a:lnTo>
                    <a:pt x="120134" y="269442"/>
                  </a:lnTo>
                  <a:lnTo>
                    <a:pt x="143090" y="296644"/>
                  </a:lnTo>
                  <a:lnTo>
                    <a:pt x="151333" y="319795"/>
                  </a:lnTo>
                  <a:lnTo>
                    <a:pt x="157060" y="381884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993328" y="2392049"/>
              <a:ext cx="144994" cy="166377"/>
            </a:xfrm>
            <a:custGeom>
              <a:avLst/>
              <a:gdLst/>
              <a:ahLst/>
              <a:cxnLst/>
              <a:rect l="0" t="0" r="0" b="0"/>
              <a:pathLst>
                <a:path w="144994" h="166377">
                  <a:moveTo>
                    <a:pt x="50237" y="124261"/>
                  </a:moveTo>
                  <a:lnTo>
                    <a:pt x="79545" y="89364"/>
                  </a:lnTo>
                  <a:lnTo>
                    <a:pt x="88557" y="48931"/>
                  </a:lnTo>
                  <a:lnTo>
                    <a:pt x="85637" y="11084"/>
                  </a:lnTo>
                  <a:lnTo>
                    <a:pt x="80856" y="4356"/>
                  </a:lnTo>
                  <a:lnTo>
                    <a:pt x="74159" y="1041"/>
                  </a:lnTo>
                  <a:lnTo>
                    <a:pt x="66186" y="0"/>
                  </a:lnTo>
                  <a:lnTo>
                    <a:pt x="47967" y="5084"/>
                  </a:lnTo>
                  <a:lnTo>
                    <a:pt x="38195" y="9715"/>
                  </a:lnTo>
                  <a:lnTo>
                    <a:pt x="24218" y="24219"/>
                  </a:lnTo>
                  <a:lnTo>
                    <a:pt x="5713" y="62126"/>
                  </a:lnTo>
                  <a:lnTo>
                    <a:pt x="0" y="98572"/>
                  </a:lnTo>
                  <a:lnTo>
                    <a:pt x="3896" y="133417"/>
                  </a:lnTo>
                  <a:lnTo>
                    <a:pt x="9984" y="139724"/>
                  </a:lnTo>
                  <a:lnTo>
                    <a:pt x="18723" y="142759"/>
                  </a:lnTo>
                  <a:lnTo>
                    <a:pt x="29227" y="143612"/>
                  </a:lnTo>
                  <a:lnTo>
                    <a:pt x="38570" y="140671"/>
                  </a:lnTo>
                  <a:lnTo>
                    <a:pt x="55190" y="128045"/>
                  </a:lnTo>
                  <a:lnTo>
                    <a:pt x="72112" y="101206"/>
                  </a:lnTo>
                  <a:lnTo>
                    <a:pt x="84534" y="65438"/>
                  </a:lnTo>
                  <a:lnTo>
                    <a:pt x="88310" y="62819"/>
                  </a:lnTo>
                  <a:lnTo>
                    <a:pt x="91996" y="66922"/>
                  </a:lnTo>
                  <a:lnTo>
                    <a:pt x="111021" y="127802"/>
                  </a:lnTo>
                  <a:lnTo>
                    <a:pt x="127648" y="153907"/>
                  </a:lnTo>
                  <a:lnTo>
                    <a:pt x="144993" y="166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182580" y="2232041"/>
              <a:ext cx="18913" cy="347441"/>
            </a:xfrm>
            <a:custGeom>
              <a:avLst/>
              <a:gdLst/>
              <a:ahLst/>
              <a:cxnLst/>
              <a:rect l="0" t="0" r="0" b="0"/>
              <a:pathLst>
                <a:path w="18913" h="347441">
                  <a:moveTo>
                    <a:pt x="8384" y="0"/>
                  </a:moveTo>
                  <a:lnTo>
                    <a:pt x="1148" y="50433"/>
                  </a:lnTo>
                  <a:lnTo>
                    <a:pt x="0" y="108920"/>
                  </a:lnTo>
                  <a:lnTo>
                    <a:pt x="3878" y="154084"/>
                  </a:lnTo>
                  <a:lnTo>
                    <a:pt x="6381" y="198333"/>
                  </a:lnTo>
                  <a:lnTo>
                    <a:pt x="7791" y="256467"/>
                  </a:lnTo>
                  <a:lnTo>
                    <a:pt x="13855" y="312443"/>
                  </a:lnTo>
                  <a:lnTo>
                    <a:pt x="1891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96207" y="235838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4" y="3120"/>
                  </a:lnTo>
                  <a:lnTo>
                    <a:pt x="106418" y="14654"/>
                  </a:lnTo>
                  <a:lnTo>
                    <a:pt x="47710" y="221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520111" y="2510638"/>
              <a:ext cx="207807" cy="172710"/>
            </a:xfrm>
            <a:custGeom>
              <a:avLst/>
              <a:gdLst/>
              <a:ahLst/>
              <a:cxnLst/>
              <a:rect l="0" t="0" r="0" b="0"/>
              <a:pathLst>
                <a:path w="207807" h="172710">
                  <a:moveTo>
                    <a:pt x="91992" y="121486"/>
                  </a:moveTo>
                  <a:lnTo>
                    <a:pt x="107634" y="95100"/>
                  </a:lnTo>
                  <a:lnTo>
                    <a:pt x="115712" y="71934"/>
                  </a:lnTo>
                  <a:lnTo>
                    <a:pt x="116963" y="49160"/>
                  </a:lnTo>
                  <a:lnTo>
                    <a:pt x="112449" y="28510"/>
                  </a:lnTo>
                  <a:lnTo>
                    <a:pt x="102644" y="11533"/>
                  </a:lnTo>
                  <a:lnTo>
                    <a:pt x="94414" y="6070"/>
                  </a:lnTo>
                  <a:lnTo>
                    <a:pt x="72792" y="0"/>
                  </a:lnTo>
                  <a:lnTo>
                    <a:pt x="62814" y="721"/>
                  </a:lnTo>
                  <a:lnTo>
                    <a:pt x="45489" y="7761"/>
                  </a:lnTo>
                  <a:lnTo>
                    <a:pt x="22582" y="30468"/>
                  </a:lnTo>
                  <a:lnTo>
                    <a:pt x="6566" y="59423"/>
                  </a:lnTo>
                  <a:lnTo>
                    <a:pt x="0" y="95818"/>
                  </a:lnTo>
                  <a:lnTo>
                    <a:pt x="3644" y="130648"/>
                  </a:lnTo>
                  <a:lnTo>
                    <a:pt x="17722" y="163195"/>
                  </a:lnTo>
                  <a:lnTo>
                    <a:pt x="26102" y="169179"/>
                  </a:lnTo>
                  <a:lnTo>
                    <a:pt x="47889" y="172709"/>
                  </a:lnTo>
                  <a:lnTo>
                    <a:pt x="70052" y="167258"/>
                  </a:lnTo>
                  <a:lnTo>
                    <a:pt x="80874" y="162529"/>
                  </a:lnTo>
                  <a:lnTo>
                    <a:pt x="96020" y="147916"/>
                  </a:lnTo>
                  <a:lnTo>
                    <a:pt x="115274" y="109939"/>
                  </a:lnTo>
                  <a:lnTo>
                    <a:pt x="120382" y="105599"/>
                  </a:lnTo>
                  <a:lnTo>
                    <a:pt x="126126" y="105046"/>
                  </a:lnTo>
                  <a:lnTo>
                    <a:pt x="138749" y="110670"/>
                  </a:lnTo>
                  <a:lnTo>
                    <a:pt x="152157" y="120968"/>
                  </a:lnTo>
                  <a:lnTo>
                    <a:pt x="160179" y="123480"/>
                  </a:lnTo>
                  <a:lnTo>
                    <a:pt x="178450" y="123152"/>
                  </a:lnTo>
                  <a:lnTo>
                    <a:pt x="192029" y="119107"/>
                  </a:lnTo>
                  <a:lnTo>
                    <a:pt x="207806" y="110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738134" y="2505782"/>
              <a:ext cx="74012" cy="150986"/>
            </a:xfrm>
            <a:custGeom>
              <a:avLst/>
              <a:gdLst/>
              <a:ahLst/>
              <a:cxnLst/>
              <a:rect l="0" t="0" r="0" b="0"/>
              <a:pathLst>
                <a:path w="74012" h="150986">
                  <a:moveTo>
                    <a:pt x="10840" y="63171"/>
                  </a:moveTo>
                  <a:lnTo>
                    <a:pt x="13960" y="105863"/>
                  </a:lnTo>
                  <a:lnTo>
                    <a:pt x="25413" y="137041"/>
                  </a:lnTo>
                  <a:lnTo>
                    <a:pt x="33694" y="150985"/>
                  </a:lnTo>
                  <a:lnTo>
                    <a:pt x="34265" y="149789"/>
                  </a:lnTo>
                  <a:lnTo>
                    <a:pt x="20652" y="95313"/>
                  </a:lnTo>
                  <a:lnTo>
                    <a:pt x="0" y="43357"/>
                  </a:lnTo>
                  <a:lnTo>
                    <a:pt x="1274" y="34754"/>
                  </a:lnTo>
                  <a:lnTo>
                    <a:pt x="4463" y="26679"/>
                  </a:lnTo>
                  <a:lnTo>
                    <a:pt x="17364" y="14587"/>
                  </a:lnTo>
                  <a:lnTo>
                    <a:pt x="34796" y="6483"/>
                  </a:lnTo>
                  <a:lnTo>
                    <a:pt x="740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885845" y="2513102"/>
              <a:ext cx="126342" cy="186362"/>
            </a:xfrm>
            <a:custGeom>
              <a:avLst/>
              <a:gdLst/>
              <a:ahLst/>
              <a:cxnLst/>
              <a:rect l="0" t="0" r="0" b="0"/>
              <a:pathLst>
                <a:path w="126342" h="186362">
                  <a:moveTo>
                    <a:pt x="0" y="55851"/>
                  </a:moveTo>
                  <a:lnTo>
                    <a:pt x="5588" y="72619"/>
                  </a:lnTo>
                  <a:lnTo>
                    <a:pt x="11914" y="77558"/>
                  </a:lnTo>
                  <a:lnTo>
                    <a:pt x="31421" y="83046"/>
                  </a:lnTo>
                  <a:lnTo>
                    <a:pt x="63122" y="80546"/>
                  </a:lnTo>
                  <a:lnTo>
                    <a:pt x="94741" y="66808"/>
                  </a:lnTo>
                  <a:lnTo>
                    <a:pt x="109567" y="51362"/>
                  </a:lnTo>
                  <a:lnTo>
                    <a:pt x="115158" y="42330"/>
                  </a:lnTo>
                  <a:lnTo>
                    <a:pt x="116547" y="33969"/>
                  </a:lnTo>
                  <a:lnTo>
                    <a:pt x="115133" y="26055"/>
                  </a:lnTo>
                  <a:lnTo>
                    <a:pt x="111850" y="18439"/>
                  </a:lnTo>
                  <a:lnTo>
                    <a:pt x="98843" y="6858"/>
                  </a:lnTo>
                  <a:lnTo>
                    <a:pt x="90462" y="2132"/>
                  </a:lnTo>
                  <a:lnTo>
                    <a:pt x="71790" y="0"/>
                  </a:lnTo>
                  <a:lnTo>
                    <a:pt x="52963" y="4122"/>
                  </a:lnTo>
                  <a:lnTo>
                    <a:pt x="36797" y="13753"/>
                  </a:lnTo>
                  <a:lnTo>
                    <a:pt x="24932" y="28952"/>
                  </a:lnTo>
                  <a:lnTo>
                    <a:pt x="7784" y="67305"/>
                  </a:lnTo>
                  <a:lnTo>
                    <a:pt x="2306" y="103828"/>
                  </a:lnTo>
                  <a:lnTo>
                    <a:pt x="7263" y="127477"/>
                  </a:lnTo>
                  <a:lnTo>
                    <a:pt x="29510" y="171255"/>
                  </a:lnTo>
                  <a:lnTo>
                    <a:pt x="38391" y="178411"/>
                  </a:lnTo>
                  <a:lnTo>
                    <a:pt x="60736" y="186361"/>
                  </a:lnTo>
                  <a:lnTo>
                    <a:pt x="109253" y="183551"/>
                  </a:lnTo>
                  <a:lnTo>
                    <a:pt x="126341" y="182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233623" y="2517888"/>
              <a:ext cx="129072" cy="370900"/>
            </a:xfrm>
            <a:custGeom>
              <a:avLst/>
              <a:gdLst/>
              <a:ahLst/>
              <a:cxnLst/>
              <a:rect l="0" t="0" r="0" b="0"/>
              <a:pathLst>
                <a:path w="129072" h="370900">
                  <a:moveTo>
                    <a:pt x="10190" y="198464"/>
                  </a:moveTo>
                  <a:lnTo>
                    <a:pt x="13310" y="252608"/>
                  </a:lnTo>
                  <a:lnTo>
                    <a:pt x="24845" y="313144"/>
                  </a:lnTo>
                  <a:lnTo>
                    <a:pt x="29983" y="370899"/>
                  </a:lnTo>
                  <a:lnTo>
                    <a:pt x="30404" y="370742"/>
                  </a:lnTo>
                  <a:lnTo>
                    <a:pt x="30685" y="365959"/>
                  </a:lnTo>
                  <a:lnTo>
                    <a:pt x="24758" y="354405"/>
                  </a:lnTo>
                  <a:lnTo>
                    <a:pt x="19902" y="348048"/>
                  </a:lnTo>
                  <a:lnTo>
                    <a:pt x="10939" y="287413"/>
                  </a:lnTo>
                  <a:lnTo>
                    <a:pt x="3523" y="229499"/>
                  </a:lnTo>
                  <a:lnTo>
                    <a:pt x="806" y="173604"/>
                  </a:lnTo>
                  <a:lnTo>
                    <a:pt x="0" y="115449"/>
                  </a:lnTo>
                  <a:lnTo>
                    <a:pt x="2848" y="55811"/>
                  </a:lnTo>
                  <a:lnTo>
                    <a:pt x="14254" y="20886"/>
                  </a:lnTo>
                  <a:lnTo>
                    <a:pt x="19918" y="9888"/>
                  </a:lnTo>
                  <a:lnTo>
                    <a:pt x="28374" y="3727"/>
                  </a:lnTo>
                  <a:lnTo>
                    <a:pt x="50247" y="0"/>
                  </a:lnTo>
                  <a:lnTo>
                    <a:pt x="72446" y="8482"/>
                  </a:lnTo>
                  <a:lnTo>
                    <a:pt x="101555" y="32989"/>
                  </a:lnTo>
                  <a:lnTo>
                    <a:pt x="121880" y="62476"/>
                  </a:lnTo>
                  <a:lnTo>
                    <a:pt x="126764" y="72711"/>
                  </a:lnTo>
                  <a:lnTo>
                    <a:pt x="129071" y="96560"/>
                  </a:lnTo>
                  <a:lnTo>
                    <a:pt x="125027" y="120418"/>
                  </a:lnTo>
                  <a:lnTo>
                    <a:pt x="115430" y="138820"/>
                  </a:lnTo>
                  <a:lnTo>
                    <a:pt x="97128" y="151679"/>
                  </a:lnTo>
                  <a:lnTo>
                    <a:pt x="66755" y="162375"/>
                  </a:lnTo>
                  <a:lnTo>
                    <a:pt x="41776" y="166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425633" y="2529101"/>
              <a:ext cx="176150" cy="166195"/>
            </a:xfrm>
            <a:custGeom>
              <a:avLst/>
              <a:gdLst/>
              <a:ahLst/>
              <a:cxnLst/>
              <a:rect l="0" t="0" r="0" b="0"/>
              <a:pathLst>
                <a:path w="176150" h="166195">
                  <a:moveTo>
                    <a:pt x="91921" y="124080"/>
                  </a:moveTo>
                  <a:lnTo>
                    <a:pt x="88802" y="66816"/>
                  </a:lnTo>
                  <a:lnTo>
                    <a:pt x="77349" y="23665"/>
                  </a:lnTo>
                  <a:lnTo>
                    <a:pt x="71678" y="11513"/>
                  </a:lnTo>
                  <a:lnTo>
                    <a:pt x="63218" y="4582"/>
                  </a:lnTo>
                  <a:lnTo>
                    <a:pt x="52899" y="1131"/>
                  </a:lnTo>
                  <a:lnTo>
                    <a:pt x="41340" y="0"/>
                  </a:lnTo>
                  <a:lnTo>
                    <a:pt x="32464" y="2755"/>
                  </a:lnTo>
                  <a:lnTo>
                    <a:pt x="25377" y="8102"/>
                  </a:lnTo>
                  <a:lnTo>
                    <a:pt x="14383" y="24571"/>
                  </a:lnTo>
                  <a:lnTo>
                    <a:pt x="2786" y="60151"/>
                  </a:lnTo>
                  <a:lnTo>
                    <a:pt x="0" y="99159"/>
                  </a:lnTo>
                  <a:lnTo>
                    <a:pt x="3495" y="122363"/>
                  </a:lnTo>
                  <a:lnTo>
                    <a:pt x="12066" y="141254"/>
                  </a:lnTo>
                  <a:lnTo>
                    <a:pt x="17628" y="149567"/>
                  </a:lnTo>
                  <a:lnTo>
                    <a:pt x="26015" y="155110"/>
                  </a:lnTo>
                  <a:lnTo>
                    <a:pt x="47811" y="161268"/>
                  </a:lnTo>
                  <a:lnTo>
                    <a:pt x="57836" y="159400"/>
                  </a:lnTo>
                  <a:lnTo>
                    <a:pt x="75212" y="147967"/>
                  </a:lnTo>
                  <a:lnTo>
                    <a:pt x="92560" y="121799"/>
                  </a:lnTo>
                  <a:lnTo>
                    <a:pt x="105109" y="91819"/>
                  </a:lnTo>
                  <a:lnTo>
                    <a:pt x="108901" y="89704"/>
                  </a:lnTo>
                  <a:lnTo>
                    <a:pt x="112600" y="92974"/>
                  </a:lnTo>
                  <a:lnTo>
                    <a:pt x="145455" y="142984"/>
                  </a:lnTo>
                  <a:lnTo>
                    <a:pt x="157828" y="155878"/>
                  </a:lnTo>
                  <a:lnTo>
                    <a:pt x="176149" y="166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28617" y="2544328"/>
              <a:ext cx="131094" cy="193063"/>
            </a:xfrm>
            <a:custGeom>
              <a:avLst/>
              <a:gdLst/>
              <a:ahLst/>
              <a:cxnLst/>
              <a:rect l="0" t="0" r="0" b="0"/>
              <a:pathLst>
                <a:path w="131094" h="193063">
                  <a:moveTo>
                    <a:pt x="4751" y="87796"/>
                  </a:moveTo>
                  <a:lnTo>
                    <a:pt x="16204" y="141940"/>
                  </a:lnTo>
                  <a:lnTo>
                    <a:pt x="29500" y="191298"/>
                  </a:lnTo>
                  <a:lnTo>
                    <a:pt x="30609" y="193062"/>
                  </a:lnTo>
                  <a:lnTo>
                    <a:pt x="17977" y="130245"/>
                  </a:lnTo>
                  <a:lnTo>
                    <a:pt x="4590" y="68538"/>
                  </a:lnTo>
                  <a:lnTo>
                    <a:pt x="0" y="40633"/>
                  </a:lnTo>
                  <a:lnTo>
                    <a:pt x="1860" y="16531"/>
                  </a:lnTo>
                  <a:lnTo>
                    <a:pt x="7503" y="8701"/>
                  </a:lnTo>
                  <a:lnTo>
                    <a:pt x="15944" y="3480"/>
                  </a:lnTo>
                  <a:lnTo>
                    <a:pt x="26251" y="0"/>
                  </a:lnTo>
                  <a:lnTo>
                    <a:pt x="82480" y="1650"/>
                  </a:lnTo>
                  <a:lnTo>
                    <a:pt x="131093" y="3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843938" y="2326798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1170" y="51602"/>
                  </a:lnTo>
                  <a:lnTo>
                    <a:pt x="7235" y="112645"/>
                  </a:lnTo>
                  <a:lnTo>
                    <a:pt x="9552" y="161928"/>
                  </a:lnTo>
                  <a:lnTo>
                    <a:pt x="10335" y="220502"/>
                  </a:lnTo>
                  <a:lnTo>
                    <a:pt x="16080" y="271543"/>
                  </a:lnTo>
                  <a:lnTo>
                    <a:pt x="19582" y="321442"/>
                  </a:lnTo>
                  <a:lnTo>
                    <a:pt x="28001" y="380866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791295" y="251631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145274" y="2632124"/>
              <a:ext cx="122735" cy="182080"/>
            </a:xfrm>
            <a:custGeom>
              <a:avLst/>
              <a:gdLst/>
              <a:ahLst/>
              <a:cxnLst/>
              <a:rect l="0" t="0" r="0" b="0"/>
              <a:pathLst>
                <a:path w="122735" h="182080">
                  <a:moveTo>
                    <a:pt x="77690" y="31585"/>
                  </a:moveTo>
                  <a:lnTo>
                    <a:pt x="72100" y="14818"/>
                  </a:lnTo>
                  <a:lnTo>
                    <a:pt x="66945" y="11048"/>
                  </a:lnTo>
                  <a:lnTo>
                    <a:pt x="59998" y="9705"/>
                  </a:lnTo>
                  <a:lnTo>
                    <a:pt x="51857" y="9980"/>
                  </a:lnTo>
                  <a:lnTo>
                    <a:pt x="36573" y="16524"/>
                  </a:lnTo>
                  <a:lnTo>
                    <a:pt x="29221" y="21544"/>
                  </a:lnTo>
                  <a:lnTo>
                    <a:pt x="17934" y="36481"/>
                  </a:lnTo>
                  <a:lnTo>
                    <a:pt x="1155" y="74667"/>
                  </a:lnTo>
                  <a:lnTo>
                    <a:pt x="0" y="95186"/>
                  </a:lnTo>
                  <a:lnTo>
                    <a:pt x="8792" y="136955"/>
                  </a:lnTo>
                  <a:lnTo>
                    <a:pt x="24000" y="162892"/>
                  </a:lnTo>
                  <a:lnTo>
                    <a:pt x="39790" y="174952"/>
                  </a:lnTo>
                  <a:lnTo>
                    <a:pt x="48913" y="179805"/>
                  </a:lnTo>
                  <a:lnTo>
                    <a:pt x="68410" y="182079"/>
                  </a:lnTo>
                  <a:lnTo>
                    <a:pt x="87603" y="178020"/>
                  </a:lnTo>
                  <a:lnTo>
                    <a:pt x="103932" y="168417"/>
                  </a:lnTo>
                  <a:lnTo>
                    <a:pt x="115869" y="150111"/>
                  </a:lnTo>
                  <a:lnTo>
                    <a:pt x="122734" y="127547"/>
                  </a:lnTo>
                  <a:lnTo>
                    <a:pt x="120022" y="95114"/>
                  </a:lnTo>
                  <a:lnTo>
                    <a:pt x="105332" y="42161"/>
                  </a:lnTo>
                  <a:lnTo>
                    <a:pt x="776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307459" y="2388016"/>
              <a:ext cx="105019" cy="402036"/>
            </a:xfrm>
            <a:custGeom>
              <a:avLst/>
              <a:gdLst/>
              <a:ahLst/>
              <a:cxnLst/>
              <a:rect l="0" t="0" r="0" b="0"/>
              <a:pathLst>
                <a:path w="105019" h="402036">
                  <a:moveTo>
                    <a:pt x="41847" y="402035"/>
                  </a:moveTo>
                  <a:lnTo>
                    <a:pt x="32781" y="343419"/>
                  </a:lnTo>
                  <a:lnTo>
                    <a:pt x="23202" y="289245"/>
                  </a:lnTo>
                  <a:lnTo>
                    <a:pt x="10045" y="230364"/>
                  </a:lnTo>
                  <a:lnTo>
                    <a:pt x="2788" y="179984"/>
                  </a:lnTo>
                  <a:lnTo>
                    <a:pt x="638" y="131132"/>
                  </a:lnTo>
                  <a:lnTo>
                    <a:pt x="0" y="83902"/>
                  </a:lnTo>
                  <a:lnTo>
                    <a:pt x="2192" y="52412"/>
                  </a:lnTo>
                  <a:lnTo>
                    <a:pt x="10964" y="26719"/>
                  </a:lnTo>
                  <a:lnTo>
                    <a:pt x="25782" y="9840"/>
                  </a:lnTo>
                  <a:lnTo>
                    <a:pt x="34646" y="3701"/>
                  </a:lnTo>
                  <a:lnTo>
                    <a:pt x="53854" y="0"/>
                  </a:lnTo>
                  <a:lnTo>
                    <a:pt x="63889" y="651"/>
                  </a:lnTo>
                  <a:lnTo>
                    <a:pt x="81279" y="7613"/>
                  </a:lnTo>
                  <a:lnTo>
                    <a:pt x="105018" y="23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254549" y="2621595"/>
              <a:ext cx="178986" cy="16119"/>
            </a:xfrm>
            <a:custGeom>
              <a:avLst/>
              <a:gdLst/>
              <a:ahLst/>
              <a:cxnLst/>
              <a:rect l="0" t="0" r="0" b="0"/>
              <a:pathLst>
                <a:path w="178986" h="16119">
                  <a:moveTo>
                    <a:pt x="178985" y="10529"/>
                  </a:moveTo>
                  <a:lnTo>
                    <a:pt x="162217" y="16118"/>
                  </a:lnTo>
                  <a:lnTo>
                    <a:pt x="144626" y="15743"/>
                  </a:lnTo>
                  <a:lnTo>
                    <a:pt x="84816" y="3980"/>
                  </a:lnTo>
                  <a:lnTo>
                    <a:pt x="29146" y="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1328494" y="2768994"/>
            <a:ext cx="2935548" cy="610654"/>
            <a:chOff x="1328494" y="2768994"/>
            <a:chExt cx="2935548" cy="610654"/>
          </a:xfrm>
        </p:grpSpPr>
        <p:sp>
          <p:nvSpPr>
            <p:cNvPr id="186" name="Freeform 185"/>
            <p:cNvSpPr/>
            <p:nvPr/>
          </p:nvSpPr>
          <p:spPr>
            <a:xfrm>
              <a:off x="1328494" y="3071215"/>
              <a:ext cx="229724" cy="212051"/>
            </a:xfrm>
            <a:custGeom>
              <a:avLst/>
              <a:gdLst/>
              <a:ahLst/>
              <a:cxnLst/>
              <a:rect l="0" t="0" r="0" b="0"/>
              <a:pathLst>
                <a:path w="229724" h="212051">
                  <a:moveTo>
                    <a:pt x="124438" y="97862"/>
                  </a:moveTo>
                  <a:lnTo>
                    <a:pt x="121319" y="55171"/>
                  </a:lnTo>
                  <a:lnTo>
                    <a:pt x="114863" y="35605"/>
                  </a:lnTo>
                  <a:lnTo>
                    <a:pt x="104195" y="19110"/>
                  </a:lnTo>
                  <a:lnTo>
                    <a:pt x="88535" y="7099"/>
                  </a:lnTo>
                  <a:lnTo>
                    <a:pt x="79446" y="2259"/>
                  </a:lnTo>
                  <a:lnTo>
                    <a:pt x="59988" y="0"/>
                  </a:lnTo>
                  <a:lnTo>
                    <a:pt x="40811" y="4065"/>
                  </a:lnTo>
                  <a:lnTo>
                    <a:pt x="24490" y="13671"/>
                  </a:lnTo>
                  <a:lnTo>
                    <a:pt x="12556" y="28858"/>
                  </a:lnTo>
                  <a:lnTo>
                    <a:pt x="7736" y="37822"/>
                  </a:lnTo>
                  <a:lnTo>
                    <a:pt x="0" y="94235"/>
                  </a:lnTo>
                  <a:lnTo>
                    <a:pt x="1592" y="155464"/>
                  </a:lnTo>
                  <a:lnTo>
                    <a:pt x="12825" y="202047"/>
                  </a:lnTo>
                  <a:lnTo>
                    <a:pt x="18444" y="208263"/>
                  </a:lnTo>
                  <a:lnTo>
                    <a:pt x="25699" y="211237"/>
                  </a:lnTo>
                  <a:lnTo>
                    <a:pt x="34046" y="212050"/>
                  </a:lnTo>
                  <a:lnTo>
                    <a:pt x="41950" y="209083"/>
                  </a:lnTo>
                  <a:lnTo>
                    <a:pt x="56971" y="196427"/>
                  </a:lnTo>
                  <a:lnTo>
                    <a:pt x="72992" y="169570"/>
                  </a:lnTo>
                  <a:lnTo>
                    <a:pt x="87717" y="120649"/>
                  </a:lnTo>
                  <a:lnTo>
                    <a:pt x="91838" y="65925"/>
                  </a:lnTo>
                  <a:lnTo>
                    <a:pt x="92176" y="52005"/>
                  </a:lnTo>
                  <a:lnTo>
                    <a:pt x="93572" y="47403"/>
                  </a:lnTo>
                  <a:lnTo>
                    <a:pt x="95672" y="49015"/>
                  </a:lnTo>
                  <a:lnTo>
                    <a:pt x="123173" y="109229"/>
                  </a:lnTo>
                  <a:lnTo>
                    <a:pt x="142651" y="134636"/>
                  </a:lnTo>
                  <a:lnTo>
                    <a:pt x="162558" y="143452"/>
                  </a:lnTo>
                  <a:lnTo>
                    <a:pt x="174418" y="145803"/>
                  </a:lnTo>
                  <a:lnTo>
                    <a:pt x="184664" y="145030"/>
                  </a:lnTo>
                  <a:lnTo>
                    <a:pt x="229723" y="129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794783" y="2800580"/>
              <a:ext cx="37176" cy="389555"/>
            </a:xfrm>
            <a:custGeom>
              <a:avLst/>
              <a:gdLst/>
              <a:ahLst/>
              <a:cxnLst/>
              <a:rect l="0" t="0" r="0" b="0"/>
              <a:pathLst>
                <a:path w="37176" h="389555">
                  <a:moveTo>
                    <a:pt x="5590" y="0"/>
                  </a:moveTo>
                  <a:lnTo>
                    <a:pt x="0" y="62093"/>
                  </a:lnTo>
                  <a:lnTo>
                    <a:pt x="4045" y="125030"/>
                  </a:lnTo>
                  <a:lnTo>
                    <a:pt x="10874" y="185094"/>
                  </a:lnTo>
                  <a:lnTo>
                    <a:pt x="14564" y="236557"/>
                  </a:lnTo>
                  <a:lnTo>
                    <a:pt x="23047" y="300018"/>
                  </a:lnTo>
                  <a:lnTo>
                    <a:pt x="29055" y="354494"/>
                  </a:lnTo>
                  <a:lnTo>
                    <a:pt x="3717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909916" y="3011150"/>
              <a:ext cx="290540" cy="177168"/>
            </a:xfrm>
            <a:custGeom>
              <a:avLst/>
              <a:gdLst/>
              <a:ahLst/>
              <a:cxnLst/>
              <a:rect l="0" t="0" r="0" b="0"/>
              <a:pathLst>
                <a:path w="290540" h="177168">
                  <a:moveTo>
                    <a:pt x="58913" y="126342"/>
                  </a:moveTo>
                  <a:lnTo>
                    <a:pt x="74554" y="108361"/>
                  </a:lnTo>
                  <a:lnTo>
                    <a:pt x="82632" y="91444"/>
                  </a:lnTo>
                  <a:lnTo>
                    <a:pt x="83882" y="72227"/>
                  </a:lnTo>
                  <a:lnTo>
                    <a:pt x="82578" y="62189"/>
                  </a:lnTo>
                  <a:lnTo>
                    <a:pt x="78199" y="54328"/>
                  </a:lnTo>
                  <a:lnTo>
                    <a:pt x="63975" y="42473"/>
                  </a:lnTo>
                  <a:lnTo>
                    <a:pt x="55268" y="40014"/>
                  </a:lnTo>
                  <a:lnTo>
                    <a:pt x="36236" y="40401"/>
                  </a:lnTo>
                  <a:lnTo>
                    <a:pt x="19198" y="50711"/>
                  </a:lnTo>
                  <a:lnTo>
                    <a:pt x="11379" y="58374"/>
                  </a:lnTo>
                  <a:lnTo>
                    <a:pt x="2692" y="79366"/>
                  </a:lnTo>
                  <a:lnTo>
                    <a:pt x="0" y="104294"/>
                  </a:lnTo>
                  <a:lnTo>
                    <a:pt x="10803" y="166708"/>
                  </a:lnTo>
                  <a:lnTo>
                    <a:pt x="17481" y="173140"/>
                  </a:lnTo>
                  <a:lnTo>
                    <a:pt x="26612" y="176258"/>
                  </a:lnTo>
                  <a:lnTo>
                    <a:pt x="37379" y="177167"/>
                  </a:lnTo>
                  <a:lnTo>
                    <a:pt x="55581" y="171938"/>
                  </a:lnTo>
                  <a:lnTo>
                    <a:pt x="63711" y="167268"/>
                  </a:lnTo>
                  <a:lnTo>
                    <a:pt x="75863" y="152720"/>
                  </a:lnTo>
                  <a:lnTo>
                    <a:pt x="83994" y="133386"/>
                  </a:lnTo>
                  <a:lnTo>
                    <a:pt x="87607" y="109196"/>
                  </a:lnTo>
                  <a:lnTo>
                    <a:pt x="89741" y="104382"/>
                  </a:lnTo>
                  <a:lnTo>
                    <a:pt x="92333" y="104683"/>
                  </a:lnTo>
                  <a:lnTo>
                    <a:pt x="117862" y="137224"/>
                  </a:lnTo>
                  <a:lnTo>
                    <a:pt x="135415" y="147946"/>
                  </a:lnTo>
                  <a:lnTo>
                    <a:pt x="142670" y="147764"/>
                  </a:lnTo>
                  <a:lnTo>
                    <a:pt x="148676" y="144133"/>
                  </a:lnTo>
                  <a:lnTo>
                    <a:pt x="153850" y="138203"/>
                  </a:lnTo>
                  <a:lnTo>
                    <a:pt x="159639" y="136589"/>
                  </a:lnTo>
                  <a:lnTo>
                    <a:pt x="165838" y="137852"/>
                  </a:lnTo>
                  <a:lnTo>
                    <a:pt x="172310" y="141035"/>
                  </a:lnTo>
                  <a:lnTo>
                    <a:pt x="182621" y="153929"/>
                  </a:lnTo>
                  <a:lnTo>
                    <a:pt x="187008" y="162281"/>
                  </a:lnTo>
                  <a:lnTo>
                    <a:pt x="188764" y="162000"/>
                  </a:lnTo>
                  <a:lnTo>
                    <a:pt x="185644" y="135997"/>
                  </a:lnTo>
                  <a:lnTo>
                    <a:pt x="170806" y="84113"/>
                  </a:lnTo>
                  <a:lnTo>
                    <a:pt x="166155" y="47019"/>
                  </a:lnTo>
                  <a:lnTo>
                    <a:pt x="169012" y="37195"/>
                  </a:lnTo>
                  <a:lnTo>
                    <a:pt x="174426" y="29476"/>
                  </a:lnTo>
                  <a:lnTo>
                    <a:pt x="181545" y="23160"/>
                  </a:lnTo>
                  <a:lnTo>
                    <a:pt x="201933" y="16142"/>
                  </a:lnTo>
                  <a:lnTo>
                    <a:pt x="257208" y="4032"/>
                  </a:lnTo>
                  <a:lnTo>
                    <a:pt x="2905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232041" y="3040966"/>
              <a:ext cx="161425" cy="338682"/>
            </a:xfrm>
            <a:custGeom>
              <a:avLst/>
              <a:gdLst/>
              <a:ahLst/>
              <a:cxnLst/>
              <a:rect l="0" t="0" r="0" b="0"/>
              <a:pathLst>
                <a:path w="161425" h="338682">
                  <a:moveTo>
                    <a:pt x="73700" y="107054"/>
                  </a:moveTo>
                  <a:lnTo>
                    <a:pt x="90467" y="95876"/>
                  </a:lnTo>
                  <a:lnTo>
                    <a:pt x="101819" y="81029"/>
                  </a:lnTo>
                  <a:lnTo>
                    <a:pt x="106484" y="72157"/>
                  </a:lnTo>
                  <a:lnTo>
                    <a:pt x="108547" y="52940"/>
                  </a:lnTo>
                  <a:lnTo>
                    <a:pt x="104395" y="33870"/>
                  </a:lnTo>
                  <a:lnTo>
                    <a:pt x="94751" y="17596"/>
                  </a:lnTo>
                  <a:lnTo>
                    <a:pt x="79546" y="5684"/>
                  </a:lnTo>
                  <a:lnTo>
                    <a:pt x="70578" y="870"/>
                  </a:lnTo>
                  <a:lnTo>
                    <a:pt x="61090" y="0"/>
                  </a:lnTo>
                  <a:lnTo>
                    <a:pt x="41189" y="5272"/>
                  </a:lnTo>
                  <a:lnTo>
                    <a:pt x="34478" y="12293"/>
                  </a:lnTo>
                  <a:lnTo>
                    <a:pt x="27022" y="32573"/>
                  </a:lnTo>
                  <a:lnTo>
                    <a:pt x="28414" y="70298"/>
                  </a:lnTo>
                  <a:lnTo>
                    <a:pt x="32980" y="80211"/>
                  </a:lnTo>
                  <a:lnTo>
                    <a:pt x="47413" y="94344"/>
                  </a:lnTo>
                  <a:lnTo>
                    <a:pt x="56175" y="97411"/>
                  </a:lnTo>
                  <a:lnTo>
                    <a:pt x="75270" y="97699"/>
                  </a:lnTo>
                  <a:lnTo>
                    <a:pt x="92335" y="90808"/>
                  </a:lnTo>
                  <a:lnTo>
                    <a:pt x="100161" y="85695"/>
                  </a:lnTo>
                  <a:lnTo>
                    <a:pt x="106548" y="85796"/>
                  </a:lnTo>
                  <a:lnTo>
                    <a:pt x="111976" y="89373"/>
                  </a:lnTo>
                  <a:lnTo>
                    <a:pt x="121127" y="102705"/>
                  </a:lnTo>
                  <a:lnTo>
                    <a:pt x="140155" y="155571"/>
                  </a:lnTo>
                  <a:lnTo>
                    <a:pt x="154374" y="208232"/>
                  </a:lnTo>
                  <a:lnTo>
                    <a:pt x="161417" y="231571"/>
                  </a:lnTo>
                  <a:lnTo>
                    <a:pt x="161424" y="241538"/>
                  </a:lnTo>
                  <a:lnTo>
                    <a:pt x="155192" y="258852"/>
                  </a:lnTo>
                  <a:lnTo>
                    <a:pt x="138530" y="281753"/>
                  </a:lnTo>
                  <a:lnTo>
                    <a:pt x="116161" y="293102"/>
                  </a:lnTo>
                  <a:lnTo>
                    <a:pt x="54075" y="313659"/>
                  </a:lnTo>
                  <a:lnTo>
                    <a:pt x="17051" y="328063"/>
                  </a:lnTo>
                  <a:lnTo>
                    <a:pt x="0" y="338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432082" y="2996111"/>
              <a:ext cx="126344" cy="185912"/>
            </a:xfrm>
            <a:custGeom>
              <a:avLst/>
              <a:gdLst/>
              <a:ahLst/>
              <a:cxnLst/>
              <a:rect l="0" t="0" r="0" b="0"/>
              <a:pathLst>
                <a:path w="126344" h="185912">
                  <a:moveTo>
                    <a:pt x="0" y="78210"/>
                  </a:moveTo>
                  <a:lnTo>
                    <a:pt x="11179" y="89388"/>
                  </a:lnTo>
                  <a:lnTo>
                    <a:pt x="29145" y="94876"/>
                  </a:lnTo>
                  <a:lnTo>
                    <a:pt x="40487" y="96340"/>
                  </a:lnTo>
                  <a:lnTo>
                    <a:pt x="62448" y="91727"/>
                  </a:lnTo>
                  <a:lnTo>
                    <a:pt x="91423" y="75976"/>
                  </a:lnTo>
                  <a:lnTo>
                    <a:pt x="99553" y="69702"/>
                  </a:lnTo>
                  <a:lnTo>
                    <a:pt x="103804" y="62009"/>
                  </a:lnTo>
                  <a:lnTo>
                    <a:pt x="105407" y="44103"/>
                  </a:lnTo>
                  <a:lnTo>
                    <a:pt x="99732" y="14292"/>
                  </a:lnTo>
                  <a:lnTo>
                    <a:pt x="93395" y="7522"/>
                  </a:lnTo>
                  <a:lnTo>
                    <a:pt x="73874" y="0"/>
                  </a:lnTo>
                  <a:lnTo>
                    <a:pt x="64458" y="333"/>
                  </a:lnTo>
                  <a:lnTo>
                    <a:pt x="47755" y="6943"/>
                  </a:lnTo>
                  <a:lnTo>
                    <a:pt x="25199" y="23819"/>
                  </a:lnTo>
                  <a:lnTo>
                    <a:pt x="17049" y="46237"/>
                  </a:lnTo>
                  <a:lnTo>
                    <a:pt x="14597" y="73358"/>
                  </a:lnTo>
                  <a:lnTo>
                    <a:pt x="25565" y="130213"/>
                  </a:lnTo>
                  <a:lnTo>
                    <a:pt x="40980" y="162249"/>
                  </a:lnTo>
                  <a:lnTo>
                    <a:pt x="56818" y="177172"/>
                  </a:lnTo>
                  <a:lnTo>
                    <a:pt x="65955" y="182789"/>
                  </a:lnTo>
                  <a:lnTo>
                    <a:pt x="85466" y="185911"/>
                  </a:lnTo>
                  <a:lnTo>
                    <a:pt x="95582" y="185106"/>
                  </a:lnTo>
                  <a:lnTo>
                    <a:pt x="103496" y="181059"/>
                  </a:lnTo>
                  <a:lnTo>
                    <a:pt x="126343" y="151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611067" y="2979564"/>
              <a:ext cx="105286" cy="182861"/>
            </a:xfrm>
            <a:custGeom>
              <a:avLst/>
              <a:gdLst/>
              <a:ahLst/>
              <a:cxnLst/>
              <a:rect l="0" t="0" r="0" b="0"/>
              <a:pathLst>
                <a:path w="105286" h="182861">
                  <a:moveTo>
                    <a:pt x="0" y="105285"/>
                  </a:moveTo>
                  <a:lnTo>
                    <a:pt x="27511" y="159160"/>
                  </a:lnTo>
                  <a:lnTo>
                    <a:pt x="36097" y="182860"/>
                  </a:lnTo>
                  <a:lnTo>
                    <a:pt x="17176" y="125261"/>
                  </a:lnTo>
                  <a:lnTo>
                    <a:pt x="12498" y="88847"/>
                  </a:lnTo>
                  <a:lnTo>
                    <a:pt x="16701" y="48422"/>
                  </a:lnTo>
                  <a:lnTo>
                    <a:pt x="21663" y="38131"/>
                  </a:lnTo>
                  <a:lnTo>
                    <a:pt x="36534" y="23576"/>
                  </a:lnTo>
                  <a:lnTo>
                    <a:pt x="64637" y="88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040915" y="2889747"/>
              <a:ext cx="147576" cy="184575"/>
            </a:xfrm>
            <a:custGeom>
              <a:avLst/>
              <a:gdLst/>
              <a:ahLst/>
              <a:cxnLst/>
              <a:rect l="0" t="0" r="0" b="0"/>
              <a:pathLst>
                <a:path w="147576" h="184575">
                  <a:moveTo>
                    <a:pt x="86048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37343" y="83517"/>
                  </a:lnTo>
                  <a:lnTo>
                    <a:pt x="95478" y="94577"/>
                  </a:lnTo>
                  <a:lnTo>
                    <a:pt x="122248" y="109815"/>
                  </a:lnTo>
                  <a:lnTo>
                    <a:pt x="144997" y="129148"/>
                  </a:lnTo>
                  <a:lnTo>
                    <a:pt x="147575" y="137095"/>
                  </a:lnTo>
                  <a:lnTo>
                    <a:pt x="144199" y="155283"/>
                  </a:lnTo>
                  <a:lnTo>
                    <a:pt x="137684" y="162707"/>
                  </a:lnTo>
                  <a:lnTo>
                    <a:pt x="117966" y="174076"/>
                  </a:lnTo>
                  <a:lnTo>
                    <a:pt x="64992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242777" y="2990093"/>
              <a:ext cx="52643" cy="52643"/>
            </a:xfrm>
            <a:custGeom>
              <a:avLst/>
              <a:gdLst/>
              <a:ahLst/>
              <a:cxnLst/>
              <a:rect l="0" t="0" r="0" b="0"/>
              <a:pathLst>
                <a:path w="52643" h="52643">
                  <a:moveTo>
                    <a:pt x="0" y="0"/>
                  </a:moveTo>
                  <a:lnTo>
                    <a:pt x="52642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53305" y="2937450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84228" y="0"/>
                  </a:moveTo>
                  <a:lnTo>
                    <a:pt x="81109" y="42692"/>
                  </a:lnTo>
                  <a:lnTo>
                    <a:pt x="63985" y="95521"/>
                  </a:lnTo>
                  <a:lnTo>
                    <a:pt x="45308" y="153876"/>
                  </a:lnTo>
                  <a:lnTo>
                    <a:pt x="23421" y="213583"/>
                  </a:lnTo>
                  <a:lnTo>
                    <a:pt x="7486" y="27017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456902" y="2916393"/>
              <a:ext cx="102274" cy="147400"/>
            </a:xfrm>
            <a:custGeom>
              <a:avLst/>
              <a:gdLst/>
              <a:ahLst/>
              <a:cxnLst/>
              <a:rect l="0" t="0" r="0" b="0"/>
              <a:pathLst>
                <a:path w="102274" h="147400">
                  <a:moveTo>
                    <a:pt x="59616" y="0"/>
                  </a:moveTo>
                  <a:lnTo>
                    <a:pt x="35569" y="9576"/>
                  </a:lnTo>
                  <a:lnTo>
                    <a:pt x="23" y="39404"/>
                  </a:lnTo>
                  <a:lnTo>
                    <a:pt x="0" y="43817"/>
                  </a:lnTo>
                  <a:lnTo>
                    <a:pt x="4664" y="46759"/>
                  </a:lnTo>
                  <a:lnTo>
                    <a:pt x="57405" y="61443"/>
                  </a:lnTo>
                  <a:lnTo>
                    <a:pt x="79690" y="72542"/>
                  </a:lnTo>
                  <a:lnTo>
                    <a:pt x="95054" y="88393"/>
                  </a:lnTo>
                  <a:lnTo>
                    <a:pt x="100789" y="97533"/>
                  </a:lnTo>
                  <a:lnTo>
                    <a:pt x="102273" y="105967"/>
                  </a:lnTo>
                  <a:lnTo>
                    <a:pt x="100922" y="113928"/>
                  </a:lnTo>
                  <a:lnTo>
                    <a:pt x="97681" y="121576"/>
                  </a:lnTo>
                  <a:lnTo>
                    <a:pt x="84722" y="133193"/>
                  </a:lnTo>
                  <a:lnTo>
                    <a:pt x="67265" y="141085"/>
                  </a:lnTo>
                  <a:lnTo>
                    <a:pt x="2803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679760" y="2768994"/>
              <a:ext cx="36800" cy="284271"/>
            </a:xfrm>
            <a:custGeom>
              <a:avLst/>
              <a:gdLst/>
              <a:ahLst/>
              <a:cxnLst/>
              <a:rect l="0" t="0" r="0" b="0"/>
              <a:pathLst>
                <a:path w="36800" h="284271">
                  <a:moveTo>
                    <a:pt x="5214" y="0"/>
                  </a:moveTo>
                  <a:lnTo>
                    <a:pt x="2094" y="48931"/>
                  </a:lnTo>
                  <a:lnTo>
                    <a:pt x="0" y="96777"/>
                  </a:lnTo>
                  <a:lnTo>
                    <a:pt x="9773" y="154167"/>
                  </a:lnTo>
                  <a:lnTo>
                    <a:pt x="22969" y="208874"/>
                  </a:lnTo>
                  <a:lnTo>
                    <a:pt x="33721" y="262315"/>
                  </a:lnTo>
                  <a:lnTo>
                    <a:pt x="3679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632331" y="2895336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35571" y="0"/>
                  </a:lnTo>
                  <a:lnTo>
                    <a:pt x="80938" y="19787"/>
                  </a:lnTo>
                  <a:lnTo>
                    <a:pt x="18284" y="300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811316" y="2900723"/>
              <a:ext cx="115814" cy="114382"/>
            </a:xfrm>
            <a:custGeom>
              <a:avLst/>
              <a:gdLst/>
              <a:ahLst/>
              <a:cxnLst/>
              <a:rect l="0" t="0" r="0" b="0"/>
              <a:pathLst>
                <a:path w="115814" h="114382">
                  <a:moveTo>
                    <a:pt x="0" y="57784"/>
                  </a:moveTo>
                  <a:lnTo>
                    <a:pt x="58617" y="52195"/>
                  </a:lnTo>
                  <a:lnTo>
                    <a:pt x="79084" y="43212"/>
                  </a:lnTo>
                  <a:lnTo>
                    <a:pt x="87818" y="37541"/>
                  </a:lnTo>
                  <a:lnTo>
                    <a:pt x="100641" y="21881"/>
                  </a:lnTo>
                  <a:lnTo>
                    <a:pt x="105699" y="12792"/>
                  </a:lnTo>
                  <a:lnTo>
                    <a:pt x="104391" y="6732"/>
                  </a:lnTo>
                  <a:lnTo>
                    <a:pt x="98840" y="2693"/>
                  </a:lnTo>
                  <a:lnTo>
                    <a:pt x="90459" y="0"/>
                  </a:lnTo>
                  <a:lnTo>
                    <a:pt x="71790" y="3246"/>
                  </a:lnTo>
                  <a:lnTo>
                    <a:pt x="61897" y="7388"/>
                  </a:lnTo>
                  <a:lnTo>
                    <a:pt x="47787" y="21348"/>
                  </a:lnTo>
                  <a:lnTo>
                    <a:pt x="42387" y="29984"/>
                  </a:lnTo>
                  <a:lnTo>
                    <a:pt x="39505" y="52058"/>
                  </a:lnTo>
                  <a:lnTo>
                    <a:pt x="43294" y="76296"/>
                  </a:lnTo>
                  <a:lnTo>
                    <a:pt x="52777" y="98767"/>
                  </a:lnTo>
                  <a:lnTo>
                    <a:pt x="60921" y="106163"/>
                  </a:lnTo>
                  <a:lnTo>
                    <a:pt x="82448" y="114381"/>
                  </a:lnTo>
                  <a:lnTo>
                    <a:pt x="91230" y="114233"/>
                  </a:lnTo>
                  <a:lnTo>
                    <a:pt x="98255" y="111794"/>
                  </a:lnTo>
                  <a:lnTo>
                    <a:pt x="115813" y="998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021886" y="2882302"/>
              <a:ext cx="242156" cy="181491"/>
            </a:xfrm>
            <a:custGeom>
              <a:avLst/>
              <a:gdLst/>
              <a:ahLst/>
              <a:cxnLst/>
              <a:rect l="0" t="0" r="0" b="0"/>
              <a:pathLst>
                <a:path w="242156" h="181491">
                  <a:moveTo>
                    <a:pt x="0" y="76205"/>
                  </a:moveTo>
                  <a:lnTo>
                    <a:pt x="14654" y="129233"/>
                  </a:lnTo>
                  <a:lnTo>
                    <a:pt x="16788" y="130274"/>
                  </a:lnTo>
                  <a:lnTo>
                    <a:pt x="19159" y="115834"/>
                  </a:lnTo>
                  <a:lnTo>
                    <a:pt x="12473" y="53897"/>
                  </a:lnTo>
                  <a:lnTo>
                    <a:pt x="11825" y="40276"/>
                  </a:lnTo>
                  <a:lnTo>
                    <a:pt x="16072" y="33535"/>
                  </a:lnTo>
                  <a:lnTo>
                    <a:pt x="23583" y="31381"/>
                  </a:lnTo>
                  <a:lnTo>
                    <a:pt x="33269" y="32284"/>
                  </a:lnTo>
                  <a:lnTo>
                    <a:pt x="40897" y="36396"/>
                  </a:lnTo>
                  <a:lnTo>
                    <a:pt x="87790" y="91774"/>
                  </a:lnTo>
                  <a:lnTo>
                    <a:pt x="97131" y="97113"/>
                  </a:lnTo>
                  <a:lnTo>
                    <a:pt x="103358" y="94823"/>
                  </a:lnTo>
                  <a:lnTo>
                    <a:pt x="107510" y="87448"/>
                  </a:lnTo>
                  <a:lnTo>
                    <a:pt x="117060" y="26950"/>
                  </a:lnTo>
                  <a:lnTo>
                    <a:pt x="126506" y="4011"/>
                  </a:lnTo>
                  <a:lnTo>
                    <a:pt x="133470" y="0"/>
                  </a:lnTo>
                  <a:lnTo>
                    <a:pt x="141622" y="835"/>
                  </a:lnTo>
                  <a:lnTo>
                    <a:pt x="150567" y="4902"/>
                  </a:lnTo>
                  <a:lnTo>
                    <a:pt x="166744" y="21898"/>
                  </a:lnTo>
                  <a:lnTo>
                    <a:pt x="196194" y="76526"/>
                  </a:lnTo>
                  <a:lnTo>
                    <a:pt x="223371" y="134067"/>
                  </a:lnTo>
                  <a:lnTo>
                    <a:pt x="242155" y="181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417900" y="3653388"/>
            <a:ext cx="5404921" cy="631711"/>
            <a:chOff x="2417900" y="3653388"/>
            <a:chExt cx="5404921" cy="631711"/>
          </a:xfrm>
        </p:grpSpPr>
        <p:sp>
          <p:nvSpPr>
            <p:cNvPr id="201" name="Freeform 200"/>
            <p:cNvSpPr/>
            <p:nvPr/>
          </p:nvSpPr>
          <p:spPr>
            <a:xfrm>
              <a:off x="2417900" y="3748145"/>
              <a:ext cx="256339" cy="536628"/>
            </a:xfrm>
            <a:custGeom>
              <a:avLst/>
              <a:gdLst/>
              <a:ahLst/>
              <a:cxnLst/>
              <a:rect l="0" t="0" r="0" b="0"/>
              <a:pathLst>
                <a:path w="256339" h="536628">
                  <a:moveTo>
                    <a:pt x="45768" y="0"/>
                  </a:moveTo>
                  <a:lnTo>
                    <a:pt x="42648" y="48930"/>
                  </a:lnTo>
                  <a:lnTo>
                    <a:pt x="37435" y="103015"/>
                  </a:lnTo>
                  <a:lnTo>
                    <a:pt x="36215" y="147560"/>
                  </a:lnTo>
                  <a:lnTo>
                    <a:pt x="35673" y="194653"/>
                  </a:lnTo>
                  <a:lnTo>
                    <a:pt x="35432" y="242880"/>
                  </a:lnTo>
                  <a:lnTo>
                    <a:pt x="32177" y="303591"/>
                  </a:lnTo>
                  <a:lnTo>
                    <a:pt x="26923" y="356285"/>
                  </a:lnTo>
                  <a:lnTo>
                    <a:pt x="22247" y="411282"/>
                  </a:lnTo>
                  <a:lnTo>
                    <a:pt x="10186" y="472485"/>
                  </a:lnTo>
                  <a:lnTo>
                    <a:pt x="0" y="523571"/>
                  </a:lnTo>
                  <a:lnTo>
                    <a:pt x="1218" y="532711"/>
                  </a:lnTo>
                  <a:lnTo>
                    <a:pt x="5540" y="536465"/>
                  </a:lnTo>
                  <a:lnTo>
                    <a:pt x="11930" y="536627"/>
                  </a:lnTo>
                  <a:lnTo>
                    <a:pt x="25270" y="530569"/>
                  </a:lnTo>
                  <a:lnTo>
                    <a:pt x="88531" y="493036"/>
                  </a:lnTo>
                  <a:lnTo>
                    <a:pt x="139699" y="478798"/>
                  </a:lnTo>
                  <a:lnTo>
                    <a:pt x="198680" y="477893"/>
                  </a:lnTo>
                  <a:lnTo>
                    <a:pt x="256338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703149" y="4069084"/>
              <a:ext cx="160603" cy="151011"/>
            </a:xfrm>
            <a:custGeom>
              <a:avLst/>
              <a:gdLst/>
              <a:ahLst/>
              <a:cxnLst/>
              <a:rect l="0" t="0" r="0" b="0"/>
              <a:pathLst>
                <a:path w="160603" h="151011">
                  <a:moveTo>
                    <a:pt x="55317" y="100201"/>
                  </a:moveTo>
                  <a:lnTo>
                    <a:pt x="72085" y="94611"/>
                  </a:lnTo>
                  <a:lnTo>
                    <a:pt x="83436" y="82509"/>
                  </a:lnTo>
                  <a:lnTo>
                    <a:pt x="91211" y="64262"/>
                  </a:lnTo>
                  <a:lnTo>
                    <a:pt x="94667" y="40554"/>
                  </a:lnTo>
                  <a:lnTo>
                    <a:pt x="89963" y="20659"/>
                  </a:lnTo>
                  <a:lnTo>
                    <a:pt x="85433" y="12078"/>
                  </a:lnTo>
                  <a:lnTo>
                    <a:pt x="77734" y="6357"/>
                  </a:lnTo>
                  <a:lnTo>
                    <a:pt x="56701" y="0"/>
                  </a:lnTo>
                  <a:lnTo>
                    <a:pt x="46881" y="645"/>
                  </a:lnTo>
                  <a:lnTo>
                    <a:pt x="29731" y="7600"/>
                  </a:lnTo>
                  <a:lnTo>
                    <a:pt x="17429" y="21610"/>
                  </a:lnTo>
                  <a:lnTo>
                    <a:pt x="0" y="64790"/>
                  </a:lnTo>
                  <a:lnTo>
                    <a:pt x="62" y="104656"/>
                  </a:lnTo>
                  <a:lnTo>
                    <a:pt x="13079" y="140515"/>
                  </a:lnTo>
                  <a:lnTo>
                    <a:pt x="21309" y="146964"/>
                  </a:lnTo>
                  <a:lnTo>
                    <a:pt x="42932" y="151010"/>
                  </a:lnTo>
                  <a:lnTo>
                    <a:pt x="52909" y="148112"/>
                  </a:lnTo>
                  <a:lnTo>
                    <a:pt x="70235" y="135532"/>
                  </a:lnTo>
                  <a:lnTo>
                    <a:pt x="87553" y="108720"/>
                  </a:lnTo>
                  <a:lnTo>
                    <a:pt x="96650" y="68001"/>
                  </a:lnTo>
                  <a:lnTo>
                    <a:pt x="99250" y="68206"/>
                  </a:lnTo>
                  <a:lnTo>
                    <a:pt x="124793" y="100580"/>
                  </a:lnTo>
                  <a:lnTo>
                    <a:pt x="142347" y="111288"/>
                  </a:lnTo>
                  <a:lnTo>
                    <a:pt x="148432" y="113441"/>
                  </a:lnTo>
                  <a:lnTo>
                    <a:pt x="152489" y="113707"/>
                  </a:lnTo>
                  <a:lnTo>
                    <a:pt x="160602" y="110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895336" y="4074119"/>
              <a:ext cx="126343" cy="135717"/>
            </a:xfrm>
            <a:custGeom>
              <a:avLst/>
              <a:gdLst/>
              <a:ahLst/>
              <a:cxnLst/>
              <a:rect l="0" t="0" r="0" b="0"/>
              <a:pathLst>
                <a:path w="126343" h="135717">
                  <a:moveTo>
                    <a:pt x="0" y="42523"/>
                  </a:moveTo>
                  <a:lnTo>
                    <a:pt x="17959" y="104804"/>
                  </a:lnTo>
                  <a:lnTo>
                    <a:pt x="25858" y="135716"/>
                  </a:lnTo>
                  <a:lnTo>
                    <a:pt x="21633" y="84929"/>
                  </a:lnTo>
                  <a:lnTo>
                    <a:pt x="24291" y="34479"/>
                  </a:lnTo>
                  <a:lnTo>
                    <a:pt x="26722" y="23122"/>
                  </a:lnTo>
                  <a:lnTo>
                    <a:pt x="31853" y="14381"/>
                  </a:lnTo>
                  <a:lnTo>
                    <a:pt x="46913" y="1550"/>
                  </a:lnTo>
                  <a:lnTo>
                    <a:pt x="54672" y="0"/>
                  </a:lnTo>
                  <a:lnTo>
                    <a:pt x="62185" y="1306"/>
                  </a:lnTo>
                  <a:lnTo>
                    <a:pt x="76771" y="8996"/>
                  </a:lnTo>
                  <a:lnTo>
                    <a:pt x="91053" y="20214"/>
                  </a:lnTo>
                  <a:lnTo>
                    <a:pt x="106657" y="45272"/>
                  </a:lnTo>
                  <a:lnTo>
                    <a:pt x="126342" y="105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098132" y="3812132"/>
              <a:ext cx="134117" cy="404786"/>
            </a:xfrm>
            <a:custGeom>
              <a:avLst/>
              <a:gdLst/>
              <a:ahLst/>
              <a:cxnLst/>
              <a:rect l="0" t="0" r="0" b="0"/>
              <a:pathLst>
                <a:path w="134117" h="404786">
                  <a:moveTo>
                    <a:pt x="70945" y="325567"/>
                  </a:moveTo>
                  <a:lnTo>
                    <a:pt x="67826" y="282875"/>
                  </a:lnTo>
                  <a:lnTo>
                    <a:pt x="65356" y="272539"/>
                  </a:lnTo>
                  <a:lnTo>
                    <a:pt x="60200" y="264479"/>
                  </a:lnTo>
                  <a:lnTo>
                    <a:pt x="45113" y="252403"/>
                  </a:lnTo>
                  <a:lnTo>
                    <a:pt x="37346" y="252224"/>
                  </a:lnTo>
                  <a:lnTo>
                    <a:pt x="29829" y="255615"/>
                  </a:lnTo>
                  <a:lnTo>
                    <a:pt x="16406" y="268741"/>
                  </a:lnTo>
                  <a:lnTo>
                    <a:pt x="6542" y="286273"/>
                  </a:lnTo>
                  <a:lnTo>
                    <a:pt x="0" y="327052"/>
                  </a:lnTo>
                  <a:lnTo>
                    <a:pt x="3651" y="365002"/>
                  </a:lnTo>
                  <a:lnTo>
                    <a:pt x="12181" y="384428"/>
                  </a:lnTo>
                  <a:lnTo>
                    <a:pt x="17731" y="392884"/>
                  </a:lnTo>
                  <a:lnTo>
                    <a:pt x="26111" y="398521"/>
                  </a:lnTo>
                  <a:lnTo>
                    <a:pt x="47899" y="404785"/>
                  </a:lnTo>
                  <a:lnTo>
                    <a:pt x="56751" y="402945"/>
                  </a:lnTo>
                  <a:lnTo>
                    <a:pt x="63822" y="398210"/>
                  </a:lnTo>
                  <a:lnTo>
                    <a:pt x="89166" y="359804"/>
                  </a:lnTo>
                  <a:lnTo>
                    <a:pt x="108296" y="301091"/>
                  </a:lnTo>
                  <a:lnTo>
                    <a:pt x="120221" y="243913"/>
                  </a:lnTo>
                  <a:lnTo>
                    <a:pt x="119471" y="186340"/>
                  </a:lnTo>
                  <a:lnTo>
                    <a:pt x="114959" y="124827"/>
                  </a:lnTo>
                  <a:lnTo>
                    <a:pt x="107383" y="65267"/>
                  </a:lnTo>
                  <a:lnTo>
                    <a:pt x="83862" y="3918"/>
                  </a:lnTo>
                  <a:lnTo>
                    <a:pt x="78387" y="0"/>
                  </a:lnTo>
                  <a:lnTo>
                    <a:pt x="73567" y="2068"/>
                  </a:lnTo>
                  <a:lnTo>
                    <a:pt x="69183" y="8125"/>
                  </a:lnTo>
                  <a:lnTo>
                    <a:pt x="67433" y="27334"/>
                  </a:lnTo>
                  <a:lnTo>
                    <a:pt x="70252" y="83383"/>
                  </a:lnTo>
                  <a:lnTo>
                    <a:pt x="76329" y="133576"/>
                  </a:lnTo>
                  <a:lnTo>
                    <a:pt x="85539" y="185493"/>
                  </a:lnTo>
                  <a:lnTo>
                    <a:pt x="99131" y="247032"/>
                  </a:lnTo>
                  <a:lnTo>
                    <a:pt x="110752" y="287739"/>
                  </a:lnTo>
                  <a:lnTo>
                    <a:pt x="128808" y="323641"/>
                  </a:lnTo>
                  <a:lnTo>
                    <a:pt x="134116" y="346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520980" y="3769202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50" y="147054"/>
                  </a:lnTo>
                  <a:lnTo>
                    <a:pt x="14268" y="196690"/>
                  </a:lnTo>
                  <a:lnTo>
                    <a:pt x="23964" y="253640"/>
                  </a:lnTo>
                  <a:lnTo>
                    <a:pt x="33076" y="308079"/>
                  </a:lnTo>
                  <a:lnTo>
                    <a:pt x="36748" y="363279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432290" y="3948186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6425" y="8334"/>
                  </a:lnTo>
                  <a:lnTo>
                    <a:pt x="101479" y="15684"/>
                  </a:lnTo>
                  <a:lnTo>
                    <a:pt x="46734" y="356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632331" y="3684974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1667" y="151117"/>
                  </a:lnTo>
                  <a:lnTo>
                    <a:pt x="39019" y="205432"/>
                  </a:lnTo>
                  <a:lnTo>
                    <a:pt x="44317" y="254281"/>
                  </a:lnTo>
                  <a:lnTo>
                    <a:pt x="56587" y="312011"/>
                  </a:lnTo>
                  <a:lnTo>
                    <a:pt x="61871" y="365615"/>
                  </a:lnTo>
                  <a:lnTo>
                    <a:pt x="62593" y="393342"/>
                  </a:lnTo>
                  <a:lnTo>
                    <a:pt x="61616" y="397929"/>
                  </a:lnTo>
                  <a:lnTo>
                    <a:pt x="59795" y="396307"/>
                  </a:lnTo>
                  <a:lnTo>
                    <a:pt x="55821" y="382027"/>
                  </a:lnTo>
                  <a:lnTo>
                    <a:pt x="54755" y="347680"/>
                  </a:lnTo>
                  <a:lnTo>
                    <a:pt x="64282" y="294152"/>
                  </a:lnTo>
                  <a:lnTo>
                    <a:pt x="77428" y="244107"/>
                  </a:lnTo>
                  <a:lnTo>
                    <a:pt x="83204" y="237607"/>
                  </a:lnTo>
                  <a:lnTo>
                    <a:pt x="90565" y="234444"/>
                  </a:lnTo>
                  <a:lnTo>
                    <a:pt x="98981" y="233505"/>
                  </a:lnTo>
                  <a:lnTo>
                    <a:pt x="114572" y="238701"/>
                  </a:lnTo>
                  <a:lnTo>
                    <a:pt x="122004" y="243362"/>
                  </a:lnTo>
                  <a:lnTo>
                    <a:pt x="133383" y="261019"/>
                  </a:lnTo>
                  <a:lnTo>
                    <a:pt x="153959" y="315566"/>
                  </a:lnTo>
                  <a:lnTo>
                    <a:pt x="171905" y="374048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853430" y="3969516"/>
              <a:ext cx="168457" cy="134005"/>
            </a:xfrm>
            <a:custGeom>
              <a:avLst/>
              <a:gdLst/>
              <a:ahLst/>
              <a:cxnLst/>
              <a:rect l="0" t="0" r="0" b="0"/>
              <a:pathLst>
                <a:path w="168457" h="134005">
                  <a:moveTo>
                    <a:pt x="0" y="105012"/>
                  </a:moveTo>
                  <a:lnTo>
                    <a:pt x="53874" y="85884"/>
                  </a:lnTo>
                  <a:lnTo>
                    <a:pt x="74247" y="74674"/>
                  </a:lnTo>
                  <a:lnTo>
                    <a:pt x="88761" y="58773"/>
                  </a:lnTo>
                  <a:lnTo>
                    <a:pt x="94269" y="49620"/>
                  </a:lnTo>
                  <a:lnTo>
                    <a:pt x="97269" y="30090"/>
                  </a:lnTo>
                  <a:lnTo>
                    <a:pt x="96432" y="19969"/>
                  </a:lnTo>
                  <a:lnTo>
                    <a:pt x="92364" y="12052"/>
                  </a:lnTo>
                  <a:lnTo>
                    <a:pt x="78485" y="136"/>
                  </a:lnTo>
                  <a:lnTo>
                    <a:pt x="69871" y="0"/>
                  </a:lnTo>
                  <a:lnTo>
                    <a:pt x="50940" y="9207"/>
                  </a:lnTo>
                  <a:lnTo>
                    <a:pt x="37068" y="28117"/>
                  </a:lnTo>
                  <a:lnTo>
                    <a:pt x="29343" y="50949"/>
                  </a:lnTo>
                  <a:lnTo>
                    <a:pt x="31571" y="83534"/>
                  </a:lnTo>
                  <a:lnTo>
                    <a:pt x="40809" y="114246"/>
                  </a:lnTo>
                  <a:lnTo>
                    <a:pt x="51673" y="130953"/>
                  </a:lnTo>
                  <a:lnTo>
                    <a:pt x="57845" y="134004"/>
                  </a:lnTo>
                  <a:lnTo>
                    <a:pt x="64299" y="133699"/>
                  </a:lnTo>
                  <a:lnTo>
                    <a:pt x="70942" y="131156"/>
                  </a:lnTo>
                  <a:lnTo>
                    <a:pt x="84562" y="115851"/>
                  </a:lnTo>
                  <a:lnTo>
                    <a:pt x="102264" y="80928"/>
                  </a:lnTo>
                  <a:lnTo>
                    <a:pt x="108622" y="55704"/>
                  </a:lnTo>
                  <a:lnTo>
                    <a:pt x="107963" y="28791"/>
                  </a:lnTo>
                  <a:lnTo>
                    <a:pt x="109410" y="29632"/>
                  </a:lnTo>
                  <a:lnTo>
                    <a:pt x="125727" y="56197"/>
                  </a:lnTo>
                  <a:lnTo>
                    <a:pt x="132951" y="60770"/>
                  </a:lnTo>
                  <a:lnTo>
                    <a:pt x="168456" y="62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042943" y="371655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0433"/>
                  </a:lnTo>
                  <a:lnTo>
                    <a:pt x="1169" y="107750"/>
                  </a:lnTo>
                  <a:lnTo>
                    <a:pt x="7235" y="169187"/>
                  </a:lnTo>
                  <a:lnTo>
                    <a:pt x="9552" y="228334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979772" y="3790259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3010" y="14654"/>
                  </a:lnTo>
                  <a:lnTo>
                    <a:pt x="113294" y="31667"/>
                  </a:lnTo>
                  <a:lnTo>
                    <a:pt x="53574" y="4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430005" y="3653388"/>
              <a:ext cx="139363" cy="463255"/>
            </a:xfrm>
            <a:custGeom>
              <a:avLst/>
              <a:gdLst/>
              <a:ahLst/>
              <a:cxnLst/>
              <a:rect l="0" t="0" r="0" b="0"/>
              <a:pathLst>
                <a:path w="139363" h="463255">
                  <a:moveTo>
                    <a:pt x="2492" y="0"/>
                  </a:moveTo>
                  <a:lnTo>
                    <a:pt x="2492" y="58617"/>
                  </a:lnTo>
                  <a:lnTo>
                    <a:pt x="8081" y="104586"/>
                  </a:lnTo>
                  <a:lnTo>
                    <a:pt x="11557" y="160840"/>
                  </a:lnTo>
                  <a:lnTo>
                    <a:pt x="18176" y="216373"/>
                  </a:lnTo>
                  <a:lnTo>
                    <a:pt x="21957" y="275460"/>
                  </a:lnTo>
                  <a:lnTo>
                    <a:pt x="23077" y="331833"/>
                  </a:lnTo>
                  <a:lnTo>
                    <a:pt x="16220" y="394877"/>
                  </a:lnTo>
                  <a:lnTo>
                    <a:pt x="14443" y="423896"/>
                  </a:lnTo>
                  <a:lnTo>
                    <a:pt x="11629" y="429996"/>
                  </a:lnTo>
                  <a:lnTo>
                    <a:pt x="7414" y="430554"/>
                  </a:lnTo>
                  <a:lnTo>
                    <a:pt x="2263" y="427416"/>
                  </a:lnTo>
                  <a:lnTo>
                    <a:pt x="0" y="421815"/>
                  </a:lnTo>
                  <a:lnTo>
                    <a:pt x="1933" y="366550"/>
                  </a:lnTo>
                  <a:lnTo>
                    <a:pt x="10787" y="309144"/>
                  </a:lnTo>
                  <a:lnTo>
                    <a:pt x="17097" y="280897"/>
                  </a:lnTo>
                  <a:lnTo>
                    <a:pt x="23927" y="271493"/>
                  </a:lnTo>
                  <a:lnTo>
                    <a:pt x="33160" y="265223"/>
                  </a:lnTo>
                  <a:lnTo>
                    <a:pt x="43994" y="261043"/>
                  </a:lnTo>
                  <a:lnTo>
                    <a:pt x="54727" y="261767"/>
                  </a:lnTo>
                  <a:lnTo>
                    <a:pt x="76010" y="271928"/>
                  </a:lnTo>
                  <a:lnTo>
                    <a:pt x="90929" y="288143"/>
                  </a:lnTo>
                  <a:lnTo>
                    <a:pt x="113964" y="338592"/>
                  </a:lnTo>
                  <a:lnTo>
                    <a:pt x="132234" y="398687"/>
                  </a:lnTo>
                  <a:lnTo>
                    <a:pt x="138424" y="451516"/>
                  </a:lnTo>
                  <a:lnTo>
                    <a:pt x="13936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623426" y="3934073"/>
              <a:ext cx="135455" cy="156222"/>
            </a:xfrm>
            <a:custGeom>
              <a:avLst/>
              <a:gdLst/>
              <a:ahLst/>
              <a:cxnLst/>
              <a:rect l="0" t="0" r="0" b="0"/>
              <a:pathLst>
                <a:path w="135455" h="156222">
                  <a:moveTo>
                    <a:pt x="61755" y="108870"/>
                  </a:moveTo>
                  <a:lnTo>
                    <a:pt x="68991" y="81314"/>
                  </a:lnTo>
                  <a:lnTo>
                    <a:pt x="68513" y="28211"/>
                  </a:lnTo>
                  <a:lnTo>
                    <a:pt x="66261" y="16493"/>
                  </a:lnTo>
                  <a:lnTo>
                    <a:pt x="60079" y="8680"/>
                  </a:lnTo>
                  <a:lnTo>
                    <a:pt x="40733" y="0"/>
                  </a:lnTo>
                  <a:lnTo>
                    <a:pt x="31363" y="1195"/>
                  </a:lnTo>
                  <a:lnTo>
                    <a:pt x="14712" y="11881"/>
                  </a:lnTo>
                  <a:lnTo>
                    <a:pt x="5752" y="31449"/>
                  </a:lnTo>
                  <a:lnTo>
                    <a:pt x="0" y="82138"/>
                  </a:lnTo>
                  <a:lnTo>
                    <a:pt x="10223" y="139708"/>
                  </a:lnTo>
                  <a:lnTo>
                    <a:pt x="13363" y="150486"/>
                  </a:lnTo>
                  <a:lnTo>
                    <a:pt x="18965" y="155331"/>
                  </a:lnTo>
                  <a:lnTo>
                    <a:pt x="26209" y="156221"/>
                  </a:lnTo>
                  <a:lnTo>
                    <a:pt x="34548" y="154475"/>
                  </a:lnTo>
                  <a:lnTo>
                    <a:pt x="41278" y="149802"/>
                  </a:lnTo>
                  <a:lnTo>
                    <a:pt x="51874" y="135251"/>
                  </a:lnTo>
                  <a:lnTo>
                    <a:pt x="75542" y="76827"/>
                  </a:lnTo>
                  <a:lnTo>
                    <a:pt x="80305" y="73470"/>
                  </a:lnTo>
                  <a:lnTo>
                    <a:pt x="85820" y="74741"/>
                  </a:lnTo>
                  <a:lnTo>
                    <a:pt x="98187" y="85513"/>
                  </a:lnTo>
                  <a:lnTo>
                    <a:pt x="122071" y="111665"/>
                  </a:lnTo>
                  <a:lnTo>
                    <a:pt x="135454" y="119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808166" y="3853430"/>
              <a:ext cx="86431" cy="189514"/>
            </a:xfrm>
            <a:custGeom>
              <a:avLst/>
              <a:gdLst/>
              <a:ahLst/>
              <a:cxnLst/>
              <a:rect l="0" t="0" r="0" b="0"/>
              <a:pathLst>
                <a:path w="86431" h="189514">
                  <a:moveTo>
                    <a:pt x="77057" y="0"/>
                  </a:moveTo>
                  <a:lnTo>
                    <a:pt x="53010" y="9575"/>
                  </a:lnTo>
                  <a:lnTo>
                    <a:pt x="17463" y="39403"/>
                  </a:lnTo>
                  <a:lnTo>
                    <a:pt x="1947" y="65487"/>
                  </a:lnTo>
                  <a:lnTo>
                    <a:pt x="0" y="85257"/>
                  </a:lnTo>
                  <a:lnTo>
                    <a:pt x="1119" y="95442"/>
                  </a:lnTo>
                  <a:lnTo>
                    <a:pt x="5375" y="103402"/>
                  </a:lnTo>
                  <a:lnTo>
                    <a:pt x="19462" y="115366"/>
                  </a:lnTo>
                  <a:lnTo>
                    <a:pt x="77546" y="140032"/>
                  </a:lnTo>
                  <a:lnTo>
                    <a:pt x="83232" y="145997"/>
                  </a:lnTo>
                  <a:lnTo>
                    <a:pt x="85853" y="153483"/>
                  </a:lnTo>
                  <a:lnTo>
                    <a:pt x="86430" y="161984"/>
                  </a:lnTo>
                  <a:lnTo>
                    <a:pt x="83305" y="168820"/>
                  </a:lnTo>
                  <a:lnTo>
                    <a:pt x="70475" y="179536"/>
                  </a:lnTo>
                  <a:lnTo>
                    <a:pt x="53074" y="185078"/>
                  </a:lnTo>
                  <a:lnTo>
                    <a:pt x="244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116850" y="3948186"/>
              <a:ext cx="214560" cy="156436"/>
            </a:xfrm>
            <a:custGeom>
              <a:avLst/>
              <a:gdLst/>
              <a:ahLst/>
              <a:cxnLst/>
              <a:rect l="0" t="0" r="0" b="0"/>
              <a:pathLst>
                <a:path w="214560" h="156436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3" y="120353"/>
                  </a:lnTo>
                  <a:lnTo>
                    <a:pt x="27533" y="122350"/>
                  </a:lnTo>
                  <a:lnTo>
                    <a:pt x="35903" y="120171"/>
                  </a:lnTo>
                  <a:lnTo>
                    <a:pt x="44992" y="115209"/>
                  </a:lnTo>
                  <a:lnTo>
                    <a:pt x="58211" y="100337"/>
                  </a:lnTo>
                  <a:lnTo>
                    <a:pt x="76229" y="62194"/>
                  </a:lnTo>
                  <a:lnTo>
                    <a:pt x="81235" y="57840"/>
                  </a:lnTo>
                  <a:lnTo>
                    <a:pt x="86911" y="57278"/>
                  </a:lnTo>
                  <a:lnTo>
                    <a:pt x="93036" y="59242"/>
                  </a:lnTo>
                  <a:lnTo>
                    <a:pt x="102960" y="70784"/>
                  </a:lnTo>
                  <a:lnTo>
                    <a:pt x="135304" y="131727"/>
                  </a:lnTo>
                  <a:lnTo>
                    <a:pt x="154994" y="153934"/>
                  </a:lnTo>
                  <a:lnTo>
                    <a:pt x="162990" y="156435"/>
                  </a:lnTo>
                  <a:lnTo>
                    <a:pt x="181234" y="152975"/>
                  </a:lnTo>
                  <a:lnTo>
                    <a:pt x="188673" y="146437"/>
                  </a:lnTo>
                  <a:lnTo>
                    <a:pt x="204731" y="114879"/>
                  </a:lnTo>
                  <a:lnTo>
                    <a:pt x="214559" y="75892"/>
                  </a:lnTo>
                  <a:lnTo>
                    <a:pt x="21056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403447" y="4002080"/>
              <a:ext cx="166129" cy="123409"/>
            </a:xfrm>
            <a:custGeom>
              <a:avLst/>
              <a:gdLst/>
              <a:ahLst/>
              <a:cxnLst/>
              <a:rect l="0" t="0" r="0" b="0"/>
              <a:pathLst>
                <a:path w="166129" h="123409">
                  <a:moveTo>
                    <a:pt x="50314" y="114562"/>
                  </a:moveTo>
                  <a:lnTo>
                    <a:pt x="64969" y="70600"/>
                  </a:lnTo>
                  <a:lnTo>
                    <a:pt x="65406" y="50570"/>
                  </a:lnTo>
                  <a:lnTo>
                    <a:pt x="56155" y="9115"/>
                  </a:lnTo>
                  <a:lnTo>
                    <a:pt x="50699" y="3320"/>
                  </a:lnTo>
                  <a:lnTo>
                    <a:pt x="43552" y="626"/>
                  </a:lnTo>
                  <a:lnTo>
                    <a:pt x="35278" y="0"/>
                  </a:lnTo>
                  <a:lnTo>
                    <a:pt x="28591" y="3092"/>
                  </a:lnTo>
                  <a:lnTo>
                    <a:pt x="18043" y="15887"/>
                  </a:lnTo>
                  <a:lnTo>
                    <a:pt x="5528" y="42821"/>
                  </a:lnTo>
                  <a:lnTo>
                    <a:pt x="0" y="78618"/>
                  </a:lnTo>
                  <a:lnTo>
                    <a:pt x="3951" y="113271"/>
                  </a:lnTo>
                  <a:lnTo>
                    <a:pt x="10047" y="119550"/>
                  </a:lnTo>
                  <a:lnTo>
                    <a:pt x="18790" y="122567"/>
                  </a:lnTo>
                  <a:lnTo>
                    <a:pt x="29298" y="123408"/>
                  </a:lnTo>
                  <a:lnTo>
                    <a:pt x="38643" y="120460"/>
                  </a:lnTo>
                  <a:lnTo>
                    <a:pt x="55266" y="107824"/>
                  </a:lnTo>
                  <a:lnTo>
                    <a:pt x="77778" y="80980"/>
                  </a:lnTo>
                  <a:lnTo>
                    <a:pt x="83831" y="78136"/>
                  </a:lnTo>
                  <a:lnTo>
                    <a:pt x="89037" y="79749"/>
                  </a:lnTo>
                  <a:lnTo>
                    <a:pt x="111386" y="101966"/>
                  </a:lnTo>
                  <a:lnTo>
                    <a:pt x="130880" y="108964"/>
                  </a:lnTo>
                  <a:lnTo>
                    <a:pt x="166128" y="114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601160" y="3800787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1170" y="287237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495875" y="3948620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210570" y="10095"/>
                  </a:moveTo>
                  <a:lnTo>
                    <a:pt x="161639" y="1761"/>
                  </a:lnTo>
                  <a:lnTo>
                    <a:pt x="102509" y="0"/>
                  </a:lnTo>
                  <a:lnTo>
                    <a:pt x="46938" y="82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674860" y="4000829"/>
              <a:ext cx="263214" cy="131555"/>
            </a:xfrm>
            <a:custGeom>
              <a:avLst/>
              <a:gdLst/>
              <a:ahLst/>
              <a:cxnLst/>
              <a:rect l="0" t="0" r="0" b="0"/>
              <a:pathLst>
                <a:path w="263214" h="131555">
                  <a:moveTo>
                    <a:pt x="0" y="73699"/>
                  </a:moveTo>
                  <a:lnTo>
                    <a:pt x="37478" y="65366"/>
                  </a:lnTo>
                  <a:lnTo>
                    <a:pt x="61111" y="61807"/>
                  </a:lnTo>
                  <a:lnTo>
                    <a:pt x="92977" y="46649"/>
                  </a:lnTo>
                  <a:lnTo>
                    <a:pt x="109953" y="33991"/>
                  </a:lnTo>
                  <a:lnTo>
                    <a:pt x="113077" y="26170"/>
                  </a:lnTo>
                  <a:lnTo>
                    <a:pt x="112819" y="17447"/>
                  </a:lnTo>
                  <a:lnTo>
                    <a:pt x="110308" y="8121"/>
                  </a:lnTo>
                  <a:lnTo>
                    <a:pt x="103954" y="3075"/>
                  </a:lnTo>
                  <a:lnTo>
                    <a:pt x="84417" y="586"/>
                  </a:lnTo>
                  <a:lnTo>
                    <a:pt x="66374" y="6500"/>
                  </a:lnTo>
                  <a:lnTo>
                    <a:pt x="50557" y="18097"/>
                  </a:lnTo>
                  <a:lnTo>
                    <a:pt x="35728" y="34949"/>
                  </a:lnTo>
                  <a:lnTo>
                    <a:pt x="27578" y="57257"/>
                  </a:lnTo>
                  <a:lnTo>
                    <a:pt x="25404" y="69757"/>
                  </a:lnTo>
                  <a:lnTo>
                    <a:pt x="29229" y="89884"/>
                  </a:lnTo>
                  <a:lnTo>
                    <a:pt x="33524" y="98527"/>
                  </a:lnTo>
                  <a:lnTo>
                    <a:pt x="50775" y="111250"/>
                  </a:lnTo>
                  <a:lnTo>
                    <a:pt x="61926" y="116280"/>
                  </a:lnTo>
                  <a:lnTo>
                    <a:pt x="83674" y="118750"/>
                  </a:lnTo>
                  <a:lnTo>
                    <a:pt x="105039" y="114779"/>
                  </a:lnTo>
                  <a:lnTo>
                    <a:pt x="157895" y="92266"/>
                  </a:lnTo>
                  <a:lnTo>
                    <a:pt x="166095" y="93096"/>
                  </a:lnTo>
                  <a:lnTo>
                    <a:pt x="172731" y="97159"/>
                  </a:lnTo>
                  <a:lnTo>
                    <a:pt x="183224" y="111032"/>
                  </a:lnTo>
                  <a:lnTo>
                    <a:pt x="193369" y="131554"/>
                  </a:lnTo>
                  <a:lnTo>
                    <a:pt x="178389" y="74351"/>
                  </a:lnTo>
                  <a:lnTo>
                    <a:pt x="175078" y="63605"/>
                  </a:lnTo>
                  <a:lnTo>
                    <a:pt x="177638" y="42307"/>
                  </a:lnTo>
                  <a:lnTo>
                    <a:pt x="181597" y="31714"/>
                  </a:lnTo>
                  <a:lnTo>
                    <a:pt x="195353" y="16824"/>
                  </a:lnTo>
                  <a:lnTo>
                    <a:pt x="203935" y="1121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146807" y="4013047"/>
              <a:ext cx="114577" cy="167229"/>
            </a:xfrm>
            <a:custGeom>
              <a:avLst/>
              <a:gdLst/>
              <a:ahLst/>
              <a:cxnLst/>
              <a:rect l="0" t="0" r="0" b="0"/>
              <a:pathLst>
                <a:path w="114577" h="167229">
                  <a:moveTo>
                    <a:pt x="86063" y="19367"/>
                  </a:moveTo>
                  <a:lnTo>
                    <a:pt x="74884" y="2600"/>
                  </a:lnTo>
                  <a:lnTo>
                    <a:pt x="69252" y="0"/>
                  </a:lnTo>
                  <a:lnTo>
                    <a:pt x="63157" y="607"/>
                  </a:lnTo>
                  <a:lnTo>
                    <a:pt x="50146" y="7520"/>
                  </a:lnTo>
                  <a:lnTo>
                    <a:pt x="36565" y="18391"/>
                  </a:lnTo>
                  <a:lnTo>
                    <a:pt x="3849" y="72848"/>
                  </a:lnTo>
                  <a:lnTo>
                    <a:pt x="0" y="96559"/>
                  </a:lnTo>
                  <a:lnTo>
                    <a:pt x="3359" y="121525"/>
                  </a:lnTo>
                  <a:lnTo>
                    <a:pt x="12651" y="144319"/>
                  </a:lnTo>
                  <a:lnTo>
                    <a:pt x="27699" y="159909"/>
                  </a:lnTo>
                  <a:lnTo>
                    <a:pt x="36625" y="165704"/>
                  </a:lnTo>
                  <a:lnTo>
                    <a:pt x="46085" y="167228"/>
                  </a:lnTo>
                  <a:lnTo>
                    <a:pt x="65956" y="162682"/>
                  </a:lnTo>
                  <a:lnTo>
                    <a:pt x="91283" y="146969"/>
                  </a:lnTo>
                  <a:lnTo>
                    <a:pt x="103201" y="127942"/>
                  </a:lnTo>
                  <a:lnTo>
                    <a:pt x="111227" y="103887"/>
                  </a:lnTo>
                  <a:lnTo>
                    <a:pt x="114576" y="65207"/>
                  </a:lnTo>
                  <a:lnTo>
                    <a:pt x="108679" y="33339"/>
                  </a:lnTo>
                  <a:lnTo>
                    <a:pt x="96591" y="8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296041" y="4032784"/>
              <a:ext cx="136871" cy="140087"/>
            </a:xfrm>
            <a:custGeom>
              <a:avLst/>
              <a:gdLst/>
              <a:ahLst/>
              <a:cxnLst/>
              <a:rect l="0" t="0" r="0" b="0"/>
              <a:pathLst>
                <a:path w="136871" h="140087">
                  <a:moveTo>
                    <a:pt x="0" y="52273"/>
                  </a:moveTo>
                  <a:lnTo>
                    <a:pt x="14572" y="94964"/>
                  </a:lnTo>
                  <a:lnTo>
                    <a:pt x="35411" y="140086"/>
                  </a:lnTo>
                  <a:lnTo>
                    <a:pt x="29568" y="120441"/>
                  </a:lnTo>
                  <a:lnTo>
                    <a:pt x="23579" y="89629"/>
                  </a:lnTo>
                  <a:lnTo>
                    <a:pt x="24923" y="50863"/>
                  </a:lnTo>
                  <a:lnTo>
                    <a:pt x="30964" y="25910"/>
                  </a:lnTo>
                  <a:lnTo>
                    <a:pt x="41448" y="7021"/>
                  </a:lnTo>
                  <a:lnTo>
                    <a:pt x="48689" y="2218"/>
                  </a:lnTo>
                  <a:lnTo>
                    <a:pt x="66093" y="0"/>
                  </a:lnTo>
                  <a:lnTo>
                    <a:pt x="82407" y="6034"/>
                  </a:lnTo>
                  <a:lnTo>
                    <a:pt x="111944" y="28971"/>
                  </a:lnTo>
                  <a:lnTo>
                    <a:pt x="127664" y="54727"/>
                  </a:lnTo>
                  <a:lnTo>
                    <a:pt x="135658" y="107333"/>
                  </a:lnTo>
                  <a:lnTo>
                    <a:pt x="136870" y="125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632953" y="3878795"/>
              <a:ext cx="196572" cy="338958"/>
            </a:xfrm>
            <a:custGeom>
              <a:avLst/>
              <a:gdLst/>
              <a:ahLst/>
              <a:cxnLst/>
              <a:rect l="0" t="0" r="0" b="0"/>
              <a:pathLst>
                <a:path w="196572" h="338958">
                  <a:moveTo>
                    <a:pt x="0" y="79920"/>
                  </a:moveTo>
                  <a:lnTo>
                    <a:pt x="9575" y="48638"/>
                  </a:lnTo>
                  <a:lnTo>
                    <a:pt x="27534" y="24897"/>
                  </a:lnTo>
                  <a:lnTo>
                    <a:pt x="44992" y="10232"/>
                  </a:lnTo>
                  <a:lnTo>
                    <a:pt x="67570" y="2154"/>
                  </a:lnTo>
                  <a:lnTo>
                    <a:pt x="80141" y="0"/>
                  </a:lnTo>
                  <a:lnTo>
                    <a:pt x="90862" y="2073"/>
                  </a:lnTo>
                  <a:lnTo>
                    <a:pt x="109013" y="13736"/>
                  </a:lnTo>
                  <a:lnTo>
                    <a:pt x="113620" y="21759"/>
                  </a:lnTo>
                  <a:lnTo>
                    <a:pt x="115619" y="40032"/>
                  </a:lnTo>
                  <a:lnTo>
                    <a:pt x="110167" y="70051"/>
                  </a:lnTo>
                  <a:lnTo>
                    <a:pt x="95553" y="95583"/>
                  </a:lnTo>
                  <a:lnTo>
                    <a:pt x="70816" y="117966"/>
                  </a:lnTo>
                  <a:lnTo>
                    <a:pt x="62418" y="120492"/>
                  </a:lnTo>
                  <a:lnTo>
                    <a:pt x="54480" y="119836"/>
                  </a:lnTo>
                  <a:lnTo>
                    <a:pt x="46849" y="117059"/>
                  </a:lnTo>
                  <a:lnTo>
                    <a:pt x="45271" y="114038"/>
                  </a:lnTo>
                  <a:lnTo>
                    <a:pt x="47727" y="110854"/>
                  </a:lnTo>
                  <a:lnTo>
                    <a:pt x="76889" y="97339"/>
                  </a:lnTo>
                  <a:lnTo>
                    <a:pt x="96175" y="96630"/>
                  </a:lnTo>
                  <a:lnTo>
                    <a:pt x="116444" y="101384"/>
                  </a:lnTo>
                  <a:lnTo>
                    <a:pt x="137150" y="111297"/>
                  </a:lnTo>
                  <a:lnTo>
                    <a:pt x="162950" y="135620"/>
                  </a:lnTo>
                  <a:lnTo>
                    <a:pt x="188326" y="185607"/>
                  </a:lnTo>
                  <a:lnTo>
                    <a:pt x="196571" y="220029"/>
                  </a:lnTo>
                  <a:lnTo>
                    <a:pt x="195894" y="259864"/>
                  </a:lnTo>
                  <a:lnTo>
                    <a:pt x="190009" y="285067"/>
                  </a:lnTo>
                  <a:lnTo>
                    <a:pt x="173543" y="312410"/>
                  </a:lnTo>
                  <a:lnTo>
                    <a:pt x="160578" y="327918"/>
                  </a:lnTo>
                  <a:lnTo>
                    <a:pt x="140778" y="336370"/>
                  </a:lnTo>
                  <a:lnTo>
                    <a:pt x="116380" y="338957"/>
                  </a:lnTo>
                  <a:lnTo>
                    <a:pt x="62590" y="331086"/>
                  </a:lnTo>
                  <a:lnTo>
                    <a:pt x="21057" y="322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063980" y="4029642"/>
              <a:ext cx="127144" cy="168114"/>
            </a:xfrm>
            <a:custGeom>
              <a:avLst/>
              <a:gdLst/>
              <a:ahLst/>
              <a:cxnLst/>
              <a:rect l="0" t="0" r="0" b="0"/>
              <a:pathLst>
                <a:path w="127144" h="168114">
                  <a:moveTo>
                    <a:pt x="95398" y="13301"/>
                  </a:moveTo>
                  <a:lnTo>
                    <a:pt x="84220" y="2122"/>
                  </a:lnTo>
                  <a:lnTo>
                    <a:pt x="76247" y="0"/>
                  </a:lnTo>
                  <a:lnTo>
                    <a:pt x="43840" y="2601"/>
                  </a:lnTo>
                  <a:lnTo>
                    <a:pt x="22181" y="7765"/>
                  </a:lnTo>
                  <a:lnTo>
                    <a:pt x="13831" y="13120"/>
                  </a:lnTo>
                  <a:lnTo>
                    <a:pt x="1435" y="28428"/>
                  </a:lnTo>
                  <a:lnTo>
                    <a:pt x="0" y="36254"/>
                  </a:lnTo>
                  <a:lnTo>
                    <a:pt x="1384" y="43811"/>
                  </a:lnTo>
                  <a:lnTo>
                    <a:pt x="4646" y="51188"/>
                  </a:lnTo>
                  <a:lnTo>
                    <a:pt x="20749" y="62505"/>
                  </a:lnTo>
                  <a:lnTo>
                    <a:pt x="74216" y="84208"/>
                  </a:lnTo>
                  <a:lnTo>
                    <a:pt x="121378" y="115633"/>
                  </a:lnTo>
                  <a:lnTo>
                    <a:pt x="125586" y="123636"/>
                  </a:lnTo>
                  <a:lnTo>
                    <a:pt x="127143" y="141887"/>
                  </a:lnTo>
                  <a:lnTo>
                    <a:pt x="123580" y="149328"/>
                  </a:lnTo>
                  <a:lnTo>
                    <a:pt x="110263" y="160715"/>
                  </a:lnTo>
                  <a:lnTo>
                    <a:pt x="77446" y="168113"/>
                  </a:lnTo>
                  <a:lnTo>
                    <a:pt x="32227" y="16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275192" y="4127171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264663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341376" y="3872869"/>
              <a:ext cx="263949" cy="388029"/>
            </a:xfrm>
            <a:custGeom>
              <a:avLst/>
              <a:gdLst/>
              <a:ahLst/>
              <a:cxnLst/>
              <a:rect l="0" t="0" r="0" b="0"/>
              <a:pathLst>
                <a:path w="263949" h="388029">
                  <a:moveTo>
                    <a:pt x="81215" y="317473"/>
                  </a:moveTo>
                  <a:lnTo>
                    <a:pt x="66560" y="267921"/>
                  </a:lnTo>
                  <a:lnTo>
                    <a:pt x="60917" y="258702"/>
                  </a:lnTo>
                  <a:lnTo>
                    <a:pt x="45287" y="245339"/>
                  </a:lnTo>
                  <a:lnTo>
                    <a:pt x="37376" y="243647"/>
                  </a:lnTo>
                  <a:lnTo>
                    <a:pt x="29762" y="244859"/>
                  </a:lnTo>
                  <a:lnTo>
                    <a:pt x="22347" y="248007"/>
                  </a:lnTo>
                  <a:lnTo>
                    <a:pt x="10987" y="263982"/>
                  </a:lnTo>
                  <a:lnTo>
                    <a:pt x="3209" y="287850"/>
                  </a:lnTo>
                  <a:lnTo>
                    <a:pt x="0" y="331832"/>
                  </a:lnTo>
                  <a:lnTo>
                    <a:pt x="3395" y="356610"/>
                  </a:lnTo>
                  <a:lnTo>
                    <a:pt x="11924" y="376201"/>
                  </a:lnTo>
                  <a:lnTo>
                    <a:pt x="17473" y="384701"/>
                  </a:lnTo>
                  <a:lnTo>
                    <a:pt x="24682" y="388028"/>
                  </a:lnTo>
                  <a:lnTo>
                    <a:pt x="32998" y="387906"/>
                  </a:lnTo>
                  <a:lnTo>
                    <a:pt x="42051" y="385485"/>
                  </a:lnTo>
                  <a:lnTo>
                    <a:pt x="58349" y="373437"/>
                  </a:lnTo>
                  <a:lnTo>
                    <a:pt x="72222" y="356384"/>
                  </a:lnTo>
                  <a:lnTo>
                    <a:pt x="100120" y="295344"/>
                  </a:lnTo>
                  <a:lnTo>
                    <a:pt x="118701" y="242132"/>
                  </a:lnTo>
                  <a:lnTo>
                    <a:pt x="128847" y="187525"/>
                  </a:lnTo>
                  <a:lnTo>
                    <a:pt x="132373" y="128061"/>
                  </a:lnTo>
                  <a:lnTo>
                    <a:pt x="133418" y="74048"/>
                  </a:lnTo>
                  <a:lnTo>
                    <a:pt x="130650" y="16402"/>
                  </a:lnTo>
                  <a:lnTo>
                    <a:pt x="128209" y="4455"/>
                  </a:lnTo>
                  <a:lnTo>
                    <a:pt x="124243" y="0"/>
                  </a:lnTo>
                  <a:lnTo>
                    <a:pt x="119259" y="539"/>
                  </a:lnTo>
                  <a:lnTo>
                    <a:pt x="113596" y="4408"/>
                  </a:lnTo>
                  <a:lnTo>
                    <a:pt x="104185" y="24305"/>
                  </a:lnTo>
                  <a:lnTo>
                    <a:pt x="94201" y="84738"/>
                  </a:lnTo>
                  <a:lnTo>
                    <a:pt x="84993" y="138529"/>
                  </a:lnTo>
                  <a:lnTo>
                    <a:pt x="82334" y="186204"/>
                  </a:lnTo>
                  <a:lnTo>
                    <a:pt x="82716" y="236204"/>
                  </a:lnTo>
                  <a:lnTo>
                    <a:pt x="92733" y="292494"/>
                  </a:lnTo>
                  <a:lnTo>
                    <a:pt x="95913" y="304330"/>
                  </a:lnTo>
                  <a:lnTo>
                    <a:pt x="100372" y="308711"/>
                  </a:lnTo>
                  <a:lnTo>
                    <a:pt x="105684" y="308122"/>
                  </a:lnTo>
                  <a:lnTo>
                    <a:pt x="136611" y="293139"/>
                  </a:lnTo>
                  <a:lnTo>
                    <a:pt x="198315" y="278509"/>
                  </a:lnTo>
                  <a:lnTo>
                    <a:pt x="224506" y="274419"/>
                  </a:lnTo>
                  <a:lnTo>
                    <a:pt x="247845" y="264802"/>
                  </a:lnTo>
                  <a:lnTo>
                    <a:pt x="255472" y="256623"/>
                  </a:lnTo>
                  <a:lnTo>
                    <a:pt x="263948" y="235056"/>
                  </a:lnTo>
                  <a:lnTo>
                    <a:pt x="261475" y="212993"/>
                  </a:lnTo>
                  <a:lnTo>
                    <a:pt x="257540" y="202196"/>
                  </a:lnTo>
                  <a:lnTo>
                    <a:pt x="250238" y="194998"/>
                  </a:lnTo>
                  <a:lnTo>
                    <a:pt x="229646" y="187000"/>
                  </a:lnTo>
                  <a:lnTo>
                    <a:pt x="208015" y="189685"/>
                  </a:lnTo>
                  <a:lnTo>
                    <a:pt x="197333" y="193676"/>
                  </a:lnTo>
                  <a:lnTo>
                    <a:pt x="182346" y="207470"/>
                  </a:lnTo>
                  <a:lnTo>
                    <a:pt x="163192" y="244921"/>
                  </a:lnTo>
                  <a:lnTo>
                    <a:pt x="161713" y="268460"/>
                  </a:lnTo>
                  <a:lnTo>
                    <a:pt x="170295" y="321699"/>
                  </a:lnTo>
                  <a:lnTo>
                    <a:pt x="185467" y="352130"/>
                  </a:lnTo>
                  <a:lnTo>
                    <a:pt x="201248" y="365242"/>
                  </a:lnTo>
                  <a:lnTo>
                    <a:pt x="210370" y="370376"/>
                  </a:lnTo>
                  <a:lnTo>
                    <a:pt x="226744" y="372960"/>
                  </a:lnTo>
                  <a:lnTo>
                    <a:pt x="249670" y="370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654218" y="4074528"/>
              <a:ext cx="168603" cy="210571"/>
            </a:xfrm>
            <a:custGeom>
              <a:avLst/>
              <a:gdLst/>
              <a:ahLst/>
              <a:cxnLst/>
              <a:rect l="0" t="0" r="0" b="0"/>
              <a:pathLst>
                <a:path w="168603" h="210571">
                  <a:moveTo>
                    <a:pt x="157927" y="0"/>
                  </a:moveTo>
                  <a:lnTo>
                    <a:pt x="102882" y="17959"/>
                  </a:lnTo>
                  <a:lnTo>
                    <a:pt x="67268" y="29368"/>
                  </a:lnTo>
                  <a:lnTo>
                    <a:pt x="49004" y="40739"/>
                  </a:lnTo>
                  <a:lnTo>
                    <a:pt x="36207" y="56711"/>
                  </a:lnTo>
                  <a:lnTo>
                    <a:pt x="31157" y="65883"/>
                  </a:lnTo>
                  <a:lnTo>
                    <a:pt x="31300" y="73168"/>
                  </a:lnTo>
                  <a:lnTo>
                    <a:pt x="34904" y="79194"/>
                  </a:lnTo>
                  <a:lnTo>
                    <a:pt x="40817" y="84382"/>
                  </a:lnTo>
                  <a:lnTo>
                    <a:pt x="93777" y="104843"/>
                  </a:lnTo>
                  <a:lnTo>
                    <a:pt x="136676" y="124825"/>
                  </a:lnTo>
                  <a:lnTo>
                    <a:pt x="162809" y="144480"/>
                  </a:lnTo>
                  <a:lnTo>
                    <a:pt x="167030" y="152472"/>
                  </a:lnTo>
                  <a:lnTo>
                    <a:pt x="168602" y="170710"/>
                  </a:lnTo>
                  <a:lnTo>
                    <a:pt x="165044" y="178148"/>
                  </a:lnTo>
                  <a:lnTo>
                    <a:pt x="151731" y="189531"/>
                  </a:lnTo>
                  <a:lnTo>
                    <a:pt x="89896" y="201777"/>
                  </a:lnTo>
                  <a:lnTo>
                    <a:pt x="29195" y="20883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7544" y="269395"/>
            <a:ext cx="1840799" cy="678170"/>
            <a:chOff x="317544" y="269395"/>
            <a:chExt cx="1840799" cy="678170"/>
          </a:xfrm>
        </p:grpSpPr>
        <p:sp>
          <p:nvSpPr>
            <p:cNvPr id="2" name="Freeform 1"/>
            <p:cNvSpPr/>
            <p:nvPr/>
          </p:nvSpPr>
          <p:spPr>
            <a:xfrm>
              <a:off x="536953" y="315854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1870"/>
                  </a:lnTo>
                  <a:lnTo>
                    <a:pt x="10723" y="224954"/>
                  </a:lnTo>
                  <a:lnTo>
                    <a:pt x="18669" y="275543"/>
                  </a:lnTo>
                  <a:lnTo>
                    <a:pt x="20585" y="330249"/>
                  </a:lnTo>
                  <a:lnTo>
                    <a:pt x="20917" y="383291"/>
                  </a:lnTo>
                  <a:lnTo>
                    <a:pt x="21015" y="443461"/>
                  </a:lnTo>
                  <a:lnTo>
                    <a:pt x="21045" y="494564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7544" y="269395"/>
              <a:ext cx="402912" cy="291915"/>
            </a:xfrm>
            <a:custGeom>
              <a:avLst/>
              <a:gdLst/>
              <a:ahLst/>
              <a:cxnLst/>
              <a:rect l="0" t="0" r="0" b="0"/>
              <a:pathLst>
                <a:path w="402912" h="291915">
                  <a:moveTo>
                    <a:pt x="19367" y="141216"/>
                  </a:moveTo>
                  <a:lnTo>
                    <a:pt x="2600" y="135627"/>
                  </a:lnTo>
                  <a:lnTo>
                    <a:pt x="0" y="130471"/>
                  </a:lnTo>
                  <a:lnTo>
                    <a:pt x="607" y="123524"/>
                  </a:lnTo>
                  <a:lnTo>
                    <a:pt x="18391" y="87158"/>
                  </a:lnTo>
                  <a:lnTo>
                    <a:pt x="43255" y="62158"/>
                  </a:lnTo>
                  <a:lnTo>
                    <a:pt x="103844" y="27594"/>
                  </a:lnTo>
                  <a:lnTo>
                    <a:pt x="159390" y="5096"/>
                  </a:lnTo>
                  <a:lnTo>
                    <a:pt x="186885" y="0"/>
                  </a:lnTo>
                  <a:lnTo>
                    <a:pt x="249076" y="6260"/>
                  </a:lnTo>
                  <a:lnTo>
                    <a:pt x="312526" y="22145"/>
                  </a:lnTo>
                  <a:lnTo>
                    <a:pt x="344095" y="33666"/>
                  </a:lnTo>
                  <a:lnTo>
                    <a:pt x="361003" y="45063"/>
                  </a:lnTo>
                  <a:lnTo>
                    <a:pt x="373197" y="61047"/>
                  </a:lnTo>
                  <a:lnTo>
                    <a:pt x="398030" y="123635"/>
                  </a:lnTo>
                  <a:lnTo>
                    <a:pt x="402911" y="148610"/>
                  </a:lnTo>
                  <a:lnTo>
                    <a:pt x="401181" y="171408"/>
                  </a:lnTo>
                  <a:lnTo>
                    <a:pt x="393393" y="190120"/>
                  </a:lnTo>
                  <a:lnTo>
                    <a:pt x="361054" y="243977"/>
                  </a:lnTo>
                  <a:lnTo>
                    <a:pt x="313408" y="280094"/>
                  </a:lnTo>
                  <a:lnTo>
                    <a:pt x="292772" y="289897"/>
                  </a:lnTo>
                  <a:lnTo>
                    <a:pt x="275021" y="291914"/>
                  </a:lnTo>
                  <a:lnTo>
                    <a:pt x="250994" y="288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305326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400" y="156029"/>
                  </a:lnTo>
                  <a:lnTo>
                    <a:pt x="10471" y="199198"/>
                  </a:lnTo>
                  <a:lnTo>
                    <a:pt x="10511" y="256723"/>
                  </a:lnTo>
                  <a:lnTo>
                    <a:pt x="10523" y="309643"/>
                  </a:lnTo>
                  <a:lnTo>
                    <a:pt x="10527" y="369776"/>
                  </a:lnTo>
                  <a:lnTo>
                    <a:pt x="10528" y="432047"/>
                  </a:lnTo>
                  <a:lnTo>
                    <a:pt x="13648" y="488712"/>
                  </a:lnTo>
                  <a:lnTo>
                    <a:pt x="19593" y="549781"/>
                  </a:lnTo>
                  <a:lnTo>
                    <a:pt x="21057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5479" y="675204"/>
              <a:ext cx="197900" cy="223881"/>
            </a:xfrm>
            <a:custGeom>
              <a:avLst/>
              <a:gdLst/>
              <a:ahLst/>
              <a:cxnLst/>
              <a:rect l="0" t="0" r="0" b="0"/>
              <a:pathLst>
                <a:path w="197900" h="223881">
                  <a:moveTo>
                    <a:pt x="92614" y="124961"/>
                  </a:moveTo>
                  <a:lnTo>
                    <a:pt x="103792" y="108194"/>
                  </a:lnTo>
                  <a:lnTo>
                    <a:pt x="110744" y="75410"/>
                  </a:lnTo>
                  <a:lnTo>
                    <a:pt x="107214" y="41649"/>
                  </a:lnTo>
                  <a:lnTo>
                    <a:pt x="93170" y="9419"/>
                  </a:lnTo>
                  <a:lnTo>
                    <a:pt x="85966" y="3480"/>
                  </a:lnTo>
                  <a:lnTo>
                    <a:pt x="77653" y="690"/>
                  </a:lnTo>
                  <a:lnTo>
                    <a:pt x="68602" y="0"/>
                  </a:lnTo>
                  <a:lnTo>
                    <a:pt x="60228" y="3049"/>
                  </a:lnTo>
                  <a:lnTo>
                    <a:pt x="44685" y="15796"/>
                  </a:lnTo>
                  <a:lnTo>
                    <a:pt x="28370" y="42703"/>
                  </a:lnTo>
                  <a:lnTo>
                    <a:pt x="5090" y="104077"/>
                  </a:lnTo>
                  <a:lnTo>
                    <a:pt x="0" y="141130"/>
                  </a:lnTo>
                  <a:lnTo>
                    <a:pt x="6686" y="187167"/>
                  </a:lnTo>
                  <a:lnTo>
                    <a:pt x="12700" y="208760"/>
                  </a:lnTo>
                  <a:lnTo>
                    <a:pt x="19450" y="215922"/>
                  </a:lnTo>
                  <a:lnTo>
                    <a:pt x="39430" y="223880"/>
                  </a:lnTo>
                  <a:lnTo>
                    <a:pt x="48969" y="223663"/>
                  </a:lnTo>
                  <a:lnTo>
                    <a:pt x="65807" y="217182"/>
                  </a:lnTo>
                  <a:lnTo>
                    <a:pt x="77970" y="203383"/>
                  </a:lnTo>
                  <a:lnTo>
                    <a:pt x="111114" y="145509"/>
                  </a:lnTo>
                  <a:lnTo>
                    <a:pt x="118384" y="123565"/>
                  </a:lnTo>
                  <a:lnTo>
                    <a:pt x="122476" y="94262"/>
                  </a:lnTo>
                  <a:lnTo>
                    <a:pt x="138671" y="147200"/>
                  </a:lnTo>
                  <a:lnTo>
                    <a:pt x="163583" y="182777"/>
                  </a:lnTo>
                  <a:lnTo>
                    <a:pt x="170342" y="186902"/>
                  </a:lnTo>
                  <a:lnTo>
                    <a:pt x="177188" y="188482"/>
                  </a:lnTo>
                  <a:lnTo>
                    <a:pt x="197899" y="188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8897" y="410611"/>
              <a:ext cx="27124" cy="463255"/>
            </a:xfrm>
            <a:custGeom>
              <a:avLst/>
              <a:gdLst/>
              <a:ahLst/>
              <a:cxnLst/>
              <a:rect l="0" t="0" r="0" b="0"/>
              <a:pathLst>
                <a:path w="27124" h="463255">
                  <a:moveTo>
                    <a:pt x="6066" y="0"/>
                  </a:moveTo>
                  <a:lnTo>
                    <a:pt x="0" y="35961"/>
                  </a:lnTo>
                  <a:lnTo>
                    <a:pt x="7641" y="98870"/>
                  </a:lnTo>
                  <a:lnTo>
                    <a:pt x="14826" y="151721"/>
                  </a:lnTo>
                  <a:lnTo>
                    <a:pt x="16071" y="204442"/>
                  </a:lnTo>
                  <a:lnTo>
                    <a:pt x="16440" y="264516"/>
                  </a:lnTo>
                  <a:lnTo>
                    <a:pt x="16549" y="326770"/>
                  </a:lnTo>
                  <a:lnTo>
                    <a:pt x="16581" y="378490"/>
                  </a:lnTo>
                  <a:lnTo>
                    <a:pt x="23828" y="434379"/>
                  </a:lnTo>
                  <a:lnTo>
                    <a:pt x="2712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89678" y="60012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526" y="16788"/>
                  </a:lnTo>
                  <a:lnTo>
                    <a:pt x="104118" y="20214"/>
                  </a:lnTo>
                  <a:lnTo>
                    <a:pt x="43347" y="28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3679" y="647236"/>
              <a:ext cx="134014" cy="195044"/>
            </a:xfrm>
            <a:custGeom>
              <a:avLst/>
              <a:gdLst/>
              <a:ahLst/>
              <a:cxnLst/>
              <a:rect l="0" t="0" r="0" b="0"/>
              <a:pathLst>
                <a:path w="134014" h="195044">
                  <a:moveTo>
                    <a:pt x="7626" y="110815"/>
                  </a:moveTo>
                  <a:lnTo>
                    <a:pt x="66243" y="101750"/>
                  </a:lnTo>
                  <a:lnTo>
                    <a:pt x="101033" y="89542"/>
                  </a:lnTo>
                  <a:lnTo>
                    <a:pt x="127979" y="71107"/>
                  </a:lnTo>
                  <a:lnTo>
                    <a:pt x="132315" y="62116"/>
                  </a:lnTo>
                  <a:lnTo>
                    <a:pt x="134013" y="39648"/>
                  </a:lnTo>
                  <a:lnTo>
                    <a:pt x="130489" y="29446"/>
                  </a:lnTo>
                  <a:lnTo>
                    <a:pt x="117214" y="11870"/>
                  </a:lnTo>
                  <a:lnTo>
                    <a:pt x="96496" y="2499"/>
                  </a:lnTo>
                  <a:lnTo>
                    <a:pt x="84420" y="0"/>
                  </a:lnTo>
                  <a:lnTo>
                    <a:pt x="61644" y="3462"/>
                  </a:lnTo>
                  <a:lnTo>
                    <a:pt x="32210" y="18566"/>
                  </a:lnTo>
                  <a:lnTo>
                    <a:pt x="17383" y="32381"/>
                  </a:lnTo>
                  <a:lnTo>
                    <a:pt x="6893" y="50219"/>
                  </a:lnTo>
                  <a:lnTo>
                    <a:pt x="0" y="91171"/>
                  </a:lnTo>
                  <a:lnTo>
                    <a:pt x="3547" y="129171"/>
                  </a:lnTo>
                  <a:lnTo>
                    <a:pt x="12052" y="148609"/>
                  </a:lnTo>
                  <a:lnTo>
                    <a:pt x="36577" y="180152"/>
                  </a:lnTo>
                  <a:lnTo>
                    <a:pt x="56368" y="188425"/>
                  </a:lnTo>
                  <a:lnTo>
                    <a:pt x="102383" y="195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01683" y="675109"/>
              <a:ext cx="188121" cy="167171"/>
            </a:xfrm>
            <a:custGeom>
              <a:avLst/>
              <a:gdLst/>
              <a:ahLst/>
              <a:cxnLst/>
              <a:rect l="0" t="0" r="0" b="0"/>
              <a:pathLst>
                <a:path w="188121" h="167171">
                  <a:moveTo>
                    <a:pt x="93363" y="146113"/>
                  </a:moveTo>
                  <a:lnTo>
                    <a:pt x="117082" y="102151"/>
                  </a:lnTo>
                  <a:lnTo>
                    <a:pt x="118333" y="82121"/>
                  </a:lnTo>
                  <a:lnTo>
                    <a:pt x="109604" y="40666"/>
                  </a:lnTo>
                  <a:lnTo>
                    <a:pt x="94406" y="9195"/>
                  </a:lnTo>
                  <a:lnTo>
                    <a:pt x="87039" y="3362"/>
                  </a:lnTo>
                  <a:lnTo>
                    <a:pt x="78619" y="643"/>
                  </a:lnTo>
                  <a:lnTo>
                    <a:pt x="69496" y="0"/>
                  </a:lnTo>
                  <a:lnTo>
                    <a:pt x="50000" y="5525"/>
                  </a:lnTo>
                  <a:lnTo>
                    <a:pt x="30807" y="16949"/>
                  </a:lnTo>
                  <a:lnTo>
                    <a:pt x="14478" y="33725"/>
                  </a:lnTo>
                  <a:lnTo>
                    <a:pt x="5660" y="59118"/>
                  </a:lnTo>
                  <a:lnTo>
                    <a:pt x="0" y="117491"/>
                  </a:lnTo>
                  <a:lnTo>
                    <a:pt x="5465" y="139631"/>
                  </a:lnTo>
                  <a:lnTo>
                    <a:pt x="10198" y="148811"/>
                  </a:lnTo>
                  <a:lnTo>
                    <a:pt x="18033" y="154931"/>
                  </a:lnTo>
                  <a:lnTo>
                    <a:pt x="39216" y="161731"/>
                  </a:lnTo>
                  <a:lnTo>
                    <a:pt x="61109" y="158514"/>
                  </a:lnTo>
                  <a:lnTo>
                    <a:pt x="71860" y="154380"/>
                  </a:lnTo>
                  <a:lnTo>
                    <a:pt x="86926" y="140429"/>
                  </a:lnTo>
                  <a:lnTo>
                    <a:pt x="106130" y="102876"/>
                  </a:lnTo>
                  <a:lnTo>
                    <a:pt x="110063" y="99741"/>
                  </a:lnTo>
                  <a:lnTo>
                    <a:pt x="113855" y="101161"/>
                  </a:lnTo>
                  <a:lnTo>
                    <a:pt x="160432" y="154819"/>
                  </a:lnTo>
                  <a:lnTo>
                    <a:pt x="188120" y="167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1790" y="621181"/>
              <a:ext cx="164022" cy="202410"/>
            </a:xfrm>
            <a:custGeom>
              <a:avLst/>
              <a:gdLst/>
              <a:ahLst/>
              <a:cxnLst/>
              <a:rect l="0" t="0" r="0" b="0"/>
              <a:pathLst>
                <a:path w="164022" h="202410">
                  <a:moveTo>
                    <a:pt x="9070" y="10528"/>
                  </a:moveTo>
                  <a:lnTo>
                    <a:pt x="5" y="69145"/>
                  </a:lnTo>
                  <a:lnTo>
                    <a:pt x="0" y="122149"/>
                  </a:lnTo>
                  <a:lnTo>
                    <a:pt x="8202" y="156685"/>
                  </a:lnTo>
                  <a:lnTo>
                    <a:pt x="18823" y="178432"/>
                  </a:lnTo>
                  <a:lnTo>
                    <a:pt x="34461" y="193557"/>
                  </a:lnTo>
                  <a:lnTo>
                    <a:pt x="43545" y="199228"/>
                  </a:lnTo>
                  <a:lnTo>
                    <a:pt x="62997" y="202409"/>
                  </a:lnTo>
                  <a:lnTo>
                    <a:pt x="73097" y="201620"/>
                  </a:lnTo>
                  <a:lnTo>
                    <a:pt x="90559" y="194504"/>
                  </a:lnTo>
                  <a:lnTo>
                    <a:pt x="120833" y="170872"/>
                  </a:lnTo>
                  <a:lnTo>
                    <a:pt x="148173" y="135268"/>
                  </a:lnTo>
                  <a:lnTo>
                    <a:pt x="160900" y="103640"/>
                  </a:lnTo>
                  <a:lnTo>
                    <a:pt x="164021" y="66323"/>
                  </a:lnTo>
                  <a:lnTo>
                    <a:pt x="155187" y="24799"/>
                  </a:lnTo>
                  <a:lnTo>
                    <a:pt x="1459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6953" y="895008"/>
              <a:ext cx="1231835" cy="52557"/>
            </a:xfrm>
            <a:custGeom>
              <a:avLst/>
              <a:gdLst/>
              <a:ahLst/>
              <a:cxnLst/>
              <a:rect l="0" t="0" r="0" b="0"/>
              <a:pathLst>
                <a:path w="1231835" h="52557">
                  <a:moveTo>
                    <a:pt x="1231834" y="10442"/>
                  </a:moveTo>
                  <a:lnTo>
                    <a:pt x="1182903" y="18776"/>
                  </a:lnTo>
                  <a:lnTo>
                    <a:pt x="1123773" y="14948"/>
                  </a:lnTo>
                  <a:lnTo>
                    <a:pt x="1075554" y="11777"/>
                  </a:lnTo>
                  <a:lnTo>
                    <a:pt x="1014094" y="10706"/>
                  </a:lnTo>
                  <a:lnTo>
                    <a:pt x="962858" y="10520"/>
                  </a:lnTo>
                  <a:lnTo>
                    <a:pt x="904913" y="9296"/>
                  </a:lnTo>
                  <a:lnTo>
                    <a:pt x="849009" y="3214"/>
                  </a:lnTo>
                  <a:lnTo>
                    <a:pt x="788512" y="891"/>
                  </a:lnTo>
                  <a:lnTo>
                    <a:pt x="726133" y="204"/>
                  </a:lnTo>
                  <a:lnTo>
                    <a:pt x="663196" y="0"/>
                  </a:lnTo>
                  <a:lnTo>
                    <a:pt x="600095" y="1109"/>
                  </a:lnTo>
                  <a:lnTo>
                    <a:pt x="536945" y="7157"/>
                  </a:lnTo>
                  <a:lnTo>
                    <a:pt x="473780" y="10639"/>
                  </a:lnTo>
                  <a:lnTo>
                    <a:pt x="410611" y="17389"/>
                  </a:lnTo>
                  <a:lnTo>
                    <a:pt x="347440" y="21079"/>
                  </a:lnTo>
                  <a:lnTo>
                    <a:pt x="305326" y="26088"/>
                  </a:lnTo>
                  <a:lnTo>
                    <a:pt x="260093" y="29094"/>
                  </a:lnTo>
                  <a:lnTo>
                    <a:pt x="215032" y="31600"/>
                  </a:lnTo>
                  <a:lnTo>
                    <a:pt x="155610" y="38418"/>
                  </a:lnTo>
                  <a:lnTo>
                    <a:pt x="95240" y="42128"/>
                  </a:lnTo>
                  <a:lnTo>
                    <a:pt x="43297" y="48947"/>
                  </a:lnTo>
                  <a:lnTo>
                    <a:pt x="0" y="52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677116"/>
              <a:ext cx="126343" cy="7237"/>
            </a:xfrm>
            <a:custGeom>
              <a:avLst/>
              <a:gdLst/>
              <a:ahLst/>
              <a:cxnLst/>
              <a:rect l="0" t="0" r="0" b="0"/>
              <a:pathLst>
                <a:path w="126343" h="7237">
                  <a:moveTo>
                    <a:pt x="126342" y="7236"/>
                  </a:moveTo>
                  <a:lnTo>
                    <a:pt x="98786" y="0"/>
                  </a:lnTo>
                  <a:lnTo>
                    <a:pt x="42563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42196" y="1806903"/>
            <a:ext cx="1347649" cy="664146"/>
            <a:chOff x="442196" y="1806903"/>
            <a:chExt cx="1347649" cy="664146"/>
          </a:xfrm>
        </p:grpSpPr>
        <p:sp>
          <p:nvSpPr>
            <p:cNvPr id="14" name="Freeform 13"/>
            <p:cNvSpPr/>
            <p:nvPr/>
          </p:nvSpPr>
          <p:spPr>
            <a:xfrm>
              <a:off x="621206" y="1842487"/>
              <a:ext cx="10504" cy="400084"/>
            </a:xfrm>
            <a:custGeom>
              <a:avLst/>
              <a:gdLst/>
              <a:ahLst/>
              <a:cxnLst/>
              <a:rect l="0" t="0" r="0" b="0"/>
              <a:pathLst>
                <a:path w="10504" h="400084">
                  <a:moveTo>
                    <a:pt x="10503" y="0"/>
                  </a:moveTo>
                  <a:lnTo>
                    <a:pt x="2170" y="37478"/>
                  </a:lnTo>
                  <a:lnTo>
                    <a:pt x="409" y="94490"/>
                  </a:lnTo>
                  <a:lnTo>
                    <a:pt x="103" y="156028"/>
                  </a:lnTo>
                  <a:lnTo>
                    <a:pt x="32" y="199197"/>
                  </a:lnTo>
                  <a:lnTo>
                    <a:pt x="0" y="241780"/>
                  </a:lnTo>
                  <a:lnTo>
                    <a:pt x="1152" y="302875"/>
                  </a:lnTo>
                  <a:lnTo>
                    <a:pt x="8310" y="363507"/>
                  </a:lnTo>
                  <a:lnTo>
                    <a:pt x="1050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2196" y="1806903"/>
              <a:ext cx="379027" cy="393553"/>
            </a:xfrm>
            <a:custGeom>
              <a:avLst/>
              <a:gdLst/>
              <a:ahLst/>
              <a:cxnLst/>
              <a:rect l="0" t="0" r="0" b="0"/>
              <a:pathLst>
                <a:path w="379027" h="393553">
                  <a:moveTo>
                    <a:pt x="0" y="119812"/>
                  </a:moveTo>
                  <a:lnTo>
                    <a:pt x="20244" y="75849"/>
                  </a:lnTo>
                  <a:lnTo>
                    <a:pt x="44993" y="51154"/>
                  </a:lnTo>
                  <a:lnTo>
                    <a:pt x="93202" y="23018"/>
                  </a:lnTo>
                  <a:lnTo>
                    <a:pt x="156106" y="1145"/>
                  </a:lnTo>
                  <a:lnTo>
                    <a:pt x="178175" y="0"/>
                  </a:lnTo>
                  <a:lnTo>
                    <a:pt x="239926" y="11877"/>
                  </a:lnTo>
                  <a:lnTo>
                    <a:pt x="278800" y="22970"/>
                  </a:lnTo>
                  <a:lnTo>
                    <a:pt x="297826" y="34267"/>
                  </a:lnTo>
                  <a:lnTo>
                    <a:pt x="310962" y="50206"/>
                  </a:lnTo>
                  <a:lnTo>
                    <a:pt x="316103" y="59370"/>
                  </a:lnTo>
                  <a:lnTo>
                    <a:pt x="323338" y="100213"/>
                  </a:lnTo>
                  <a:lnTo>
                    <a:pt x="317377" y="149606"/>
                  </a:lnTo>
                  <a:lnTo>
                    <a:pt x="307077" y="181282"/>
                  </a:lnTo>
                  <a:lnTo>
                    <a:pt x="276557" y="220901"/>
                  </a:lnTo>
                  <a:lnTo>
                    <a:pt x="250399" y="236852"/>
                  </a:lnTo>
                  <a:lnTo>
                    <a:pt x="208732" y="246656"/>
                  </a:lnTo>
                  <a:lnTo>
                    <a:pt x="207005" y="251168"/>
                  </a:lnTo>
                  <a:lnTo>
                    <a:pt x="208194" y="256515"/>
                  </a:lnTo>
                  <a:lnTo>
                    <a:pt x="221045" y="275220"/>
                  </a:lnTo>
                  <a:lnTo>
                    <a:pt x="274661" y="325495"/>
                  </a:lnTo>
                  <a:lnTo>
                    <a:pt x="326505" y="366999"/>
                  </a:lnTo>
                  <a:lnTo>
                    <a:pt x="379026" y="393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4393" y="209517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4"/>
                  </a:lnTo>
                  <a:lnTo>
                    <a:pt x="8334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84393" y="1989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82171" y="1809493"/>
              <a:ext cx="122874" cy="423270"/>
            </a:xfrm>
            <a:custGeom>
              <a:avLst/>
              <a:gdLst/>
              <a:ahLst/>
              <a:cxnLst/>
              <a:rect l="0" t="0" r="0" b="0"/>
              <a:pathLst>
                <a:path w="122874" h="423270">
                  <a:moveTo>
                    <a:pt x="60150" y="359377"/>
                  </a:moveTo>
                  <a:lnTo>
                    <a:pt x="60150" y="305232"/>
                  </a:lnTo>
                  <a:lnTo>
                    <a:pt x="57810" y="280331"/>
                  </a:lnTo>
                  <a:lnTo>
                    <a:pt x="48971" y="261464"/>
                  </a:lnTo>
                  <a:lnTo>
                    <a:pt x="42169" y="256667"/>
                  </a:lnTo>
                  <a:lnTo>
                    <a:pt x="34125" y="254639"/>
                  </a:lnTo>
                  <a:lnTo>
                    <a:pt x="25252" y="254457"/>
                  </a:lnTo>
                  <a:lnTo>
                    <a:pt x="18167" y="257845"/>
                  </a:lnTo>
                  <a:lnTo>
                    <a:pt x="7176" y="270968"/>
                  </a:lnTo>
                  <a:lnTo>
                    <a:pt x="0" y="303676"/>
                  </a:lnTo>
                  <a:lnTo>
                    <a:pt x="5981" y="348244"/>
                  </a:lnTo>
                  <a:lnTo>
                    <a:pt x="21806" y="401411"/>
                  </a:lnTo>
                  <a:lnTo>
                    <a:pt x="34920" y="416274"/>
                  </a:lnTo>
                  <a:lnTo>
                    <a:pt x="43330" y="421875"/>
                  </a:lnTo>
                  <a:lnTo>
                    <a:pt x="51276" y="423269"/>
                  </a:lnTo>
                  <a:lnTo>
                    <a:pt x="58913" y="421859"/>
                  </a:lnTo>
                  <a:lnTo>
                    <a:pt x="66344" y="418579"/>
                  </a:lnTo>
                  <a:lnTo>
                    <a:pt x="87982" y="397196"/>
                  </a:lnTo>
                  <a:lnTo>
                    <a:pt x="107848" y="341718"/>
                  </a:lnTo>
                  <a:lnTo>
                    <a:pt x="118216" y="291623"/>
                  </a:lnTo>
                  <a:lnTo>
                    <a:pt x="121808" y="238566"/>
                  </a:lnTo>
                  <a:lnTo>
                    <a:pt x="122873" y="178912"/>
                  </a:lnTo>
                  <a:lnTo>
                    <a:pt x="122018" y="117953"/>
                  </a:lnTo>
                  <a:lnTo>
                    <a:pt x="114876" y="64666"/>
                  </a:lnTo>
                  <a:lnTo>
                    <a:pt x="98567" y="2806"/>
                  </a:lnTo>
                  <a:lnTo>
                    <a:pt x="95120" y="0"/>
                  </a:lnTo>
                  <a:lnTo>
                    <a:pt x="91652" y="2809"/>
                  </a:lnTo>
                  <a:lnTo>
                    <a:pt x="88170" y="9361"/>
                  </a:lnTo>
                  <a:lnTo>
                    <a:pt x="82124" y="66551"/>
                  </a:lnTo>
                  <a:lnTo>
                    <a:pt x="81388" y="126710"/>
                  </a:lnTo>
                  <a:lnTo>
                    <a:pt x="81260" y="177615"/>
                  </a:lnTo>
                  <a:lnTo>
                    <a:pt x="82387" y="238812"/>
                  </a:lnTo>
                  <a:lnTo>
                    <a:pt x="92662" y="292841"/>
                  </a:lnTo>
                  <a:lnTo>
                    <a:pt x="109754" y="349723"/>
                  </a:lnTo>
                  <a:lnTo>
                    <a:pt x="112792" y="359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68663" y="2045062"/>
              <a:ext cx="165899" cy="425987"/>
            </a:xfrm>
            <a:custGeom>
              <a:avLst/>
              <a:gdLst/>
              <a:ahLst/>
              <a:cxnLst/>
              <a:rect l="0" t="0" r="0" b="0"/>
              <a:pathLst>
                <a:path w="165899" h="425987">
                  <a:moveTo>
                    <a:pt x="94756" y="113280"/>
                  </a:moveTo>
                  <a:lnTo>
                    <a:pt x="100822" y="80828"/>
                  </a:lnTo>
                  <a:lnTo>
                    <a:pt x="90197" y="28937"/>
                  </a:lnTo>
                  <a:lnTo>
                    <a:pt x="77522" y="11063"/>
                  </a:lnTo>
                  <a:lnTo>
                    <a:pt x="69229" y="3021"/>
                  </a:lnTo>
                  <a:lnTo>
                    <a:pt x="60190" y="0"/>
                  </a:lnTo>
                  <a:lnTo>
                    <a:pt x="40789" y="2881"/>
                  </a:lnTo>
                  <a:lnTo>
                    <a:pt x="33042" y="9265"/>
                  </a:lnTo>
                  <a:lnTo>
                    <a:pt x="21314" y="28836"/>
                  </a:lnTo>
                  <a:lnTo>
                    <a:pt x="8135" y="66163"/>
                  </a:lnTo>
                  <a:lnTo>
                    <a:pt x="6735" y="89999"/>
                  </a:lnTo>
                  <a:lnTo>
                    <a:pt x="11182" y="111122"/>
                  </a:lnTo>
                  <a:lnTo>
                    <a:pt x="20957" y="128308"/>
                  </a:lnTo>
                  <a:lnTo>
                    <a:pt x="28009" y="132657"/>
                  </a:lnTo>
                  <a:lnTo>
                    <a:pt x="45204" y="134370"/>
                  </a:lnTo>
                  <a:lnTo>
                    <a:pt x="53532" y="130849"/>
                  </a:lnTo>
                  <a:lnTo>
                    <a:pt x="76433" y="109127"/>
                  </a:lnTo>
                  <a:lnTo>
                    <a:pt x="90902" y="90377"/>
                  </a:lnTo>
                  <a:lnTo>
                    <a:pt x="96866" y="88652"/>
                  </a:lnTo>
                  <a:lnTo>
                    <a:pt x="102012" y="92182"/>
                  </a:lnTo>
                  <a:lnTo>
                    <a:pt x="110849" y="108582"/>
                  </a:lnTo>
                  <a:lnTo>
                    <a:pt x="129660" y="170662"/>
                  </a:lnTo>
                  <a:lnTo>
                    <a:pt x="143851" y="224657"/>
                  </a:lnTo>
                  <a:lnTo>
                    <a:pt x="161432" y="286741"/>
                  </a:lnTo>
                  <a:lnTo>
                    <a:pt x="165898" y="347758"/>
                  </a:lnTo>
                  <a:lnTo>
                    <a:pt x="162250" y="373080"/>
                  </a:lnTo>
                  <a:lnTo>
                    <a:pt x="153609" y="392913"/>
                  </a:lnTo>
                  <a:lnTo>
                    <a:pt x="148029" y="401477"/>
                  </a:lnTo>
                  <a:lnTo>
                    <a:pt x="132471" y="414113"/>
                  </a:lnTo>
                  <a:lnTo>
                    <a:pt x="112688" y="422458"/>
                  </a:lnTo>
                  <a:lnTo>
                    <a:pt x="76413" y="425986"/>
                  </a:lnTo>
                  <a:lnTo>
                    <a:pt x="14276" y="412172"/>
                  </a:lnTo>
                  <a:lnTo>
                    <a:pt x="0" y="408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51847" y="2021069"/>
              <a:ext cx="132672" cy="200445"/>
            </a:xfrm>
            <a:custGeom>
              <a:avLst/>
              <a:gdLst/>
              <a:ahLst/>
              <a:cxnLst/>
              <a:rect l="0" t="0" r="0" b="0"/>
              <a:pathLst>
                <a:path w="132672" h="200445">
                  <a:moveTo>
                    <a:pt x="16857" y="95158"/>
                  </a:moveTo>
                  <a:lnTo>
                    <a:pt x="70732" y="77200"/>
                  </a:lnTo>
                  <a:lnTo>
                    <a:pt x="100281" y="65791"/>
                  </a:lnTo>
                  <a:lnTo>
                    <a:pt x="116715" y="54420"/>
                  </a:lnTo>
                  <a:lnTo>
                    <a:pt x="120864" y="46943"/>
                  </a:lnTo>
                  <a:lnTo>
                    <a:pt x="122354" y="29276"/>
                  </a:lnTo>
                  <a:lnTo>
                    <a:pt x="118774" y="20821"/>
                  </a:lnTo>
                  <a:lnTo>
                    <a:pt x="105437" y="5188"/>
                  </a:lnTo>
                  <a:lnTo>
                    <a:pt x="96968" y="1253"/>
                  </a:lnTo>
                  <a:lnTo>
                    <a:pt x="78198" y="0"/>
                  </a:lnTo>
                  <a:lnTo>
                    <a:pt x="61277" y="6463"/>
                  </a:lnTo>
                  <a:lnTo>
                    <a:pt x="45958" y="18303"/>
                  </a:lnTo>
                  <a:lnTo>
                    <a:pt x="9973" y="64544"/>
                  </a:lnTo>
                  <a:lnTo>
                    <a:pt x="0" y="106625"/>
                  </a:lnTo>
                  <a:lnTo>
                    <a:pt x="2634" y="144959"/>
                  </a:lnTo>
                  <a:lnTo>
                    <a:pt x="10926" y="164476"/>
                  </a:lnTo>
                  <a:lnTo>
                    <a:pt x="16412" y="172955"/>
                  </a:lnTo>
                  <a:lnTo>
                    <a:pt x="34987" y="185497"/>
                  </a:lnTo>
                  <a:lnTo>
                    <a:pt x="58840" y="193801"/>
                  </a:lnTo>
                  <a:lnTo>
                    <a:pt x="106042" y="199131"/>
                  </a:lnTo>
                  <a:lnTo>
                    <a:pt x="132671" y="200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010" y="2263626"/>
              <a:ext cx="1000208" cy="42116"/>
            </a:xfrm>
            <a:custGeom>
              <a:avLst/>
              <a:gdLst/>
              <a:ahLst/>
              <a:cxnLst/>
              <a:rect l="0" t="0" r="0" b="0"/>
              <a:pathLst>
                <a:path w="1000208" h="42116">
                  <a:moveTo>
                    <a:pt x="1000207" y="0"/>
                  </a:moveTo>
                  <a:lnTo>
                    <a:pt x="941590" y="5590"/>
                  </a:lnTo>
                  <a:lnTo>
                    <a:pt x="879011" y="9553"/>
                  </a:lnTo>
                  <a:lnTo>
                    <a:pt x="826517" y="10240"/>
                  </a:lnTo>
                  <a:lnTo>
                    <a:pt x="767029" y="10443"/>
                  </a:lnTo>
                  <a:lnTo>
                    <a:pt x="707289" y="10504"/>
                  </a:lnTo>
                  <a:lnTo>
                    <a:pt x="655404" y="10522"/>
                  </a:lnTo>
                  <a:lnTo>
                    <a:pt x="594406" y="11697"/>
                  </a:lnTo>
                  <a:lnTo>
                    <a:pt x="536864" y="15742"/>
                  </a:lnTo>
                  <a:lnTo>
                    <a:pt x="497932" y="15193"/>
                  </a:lnTo>
                  <a:lnTo>
                    <a:pt x="447747" y="19899"/>
                  </a:lnTo>
                  <a:lnTo>
                    <a:pt x="389899" y="20714"/>
                  </a:lnTo>
                  <a:lnTo>
                    <a:pt x="344474" y="20905"/>
                  </a:lnTo>
                  <a:lnTo>
                    <a:pt x="296989" y="22160"/>
                  </a:lnTo>
                  <a:lnTo>
                    <a:pt x="248588" y="26617"/>
                  </a:lnTo>
                  <a:lnTo>
                    <a:pt x="202901" y="29377"/>
                  </a:lnTo>
                  <a:lnTo>
                    <a:pt x="158028" y="30604"/>
                  </a:lnTo>
                  <a:lnTo>
                    <a:pt x="110789" y="31150"/>
                  </a:lnTo>
                  <a:lnTo>
                    <a:pt x="49334" y="3145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74031" y="202147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3253" y="3229085"/>
            <a:ext cx="1800375" cy="634874"/>
            <a:chOff x="463253" y="3229085"/>
            <a:chExt cx="1800375" cy="634874"/>
          </a:xfrm>
        </p:grpSpPr>
        <p:sp>
          <p:nvSpPr>
            <p:cNvPr id="24" name="Freeform 23"/>
            <p:cNvSpPr/>
            <p:nvPr/>
          </p:nvSpPr>
          <p:spPr>
            <a:xfrm>
              <a:off x="473782" y="3229085"/>
              <a:ext cx="301554" cy="490336"/>
            </a:xfrm>
            <a:custGeom>
              <a:avLst/>
              <a:gdLst/>
              <a:ahLst/>
              <a:cxnLst/>
              <a:rect l="0" t="0" r="0" b="0"/>
              <a:pathLst>
                <a:path w="301554" h="490336">
                  <a:moveTo>
                    <a:pt x="221098" y="87391"/>
                  </a:moveTo>
                  <a:lnTo>
                    <a:pt x="200855" y="43429"/>
                  </a:lnTo>
                  <a:lnTo>
                    <a:pt x="176106" y="18733"/>
                  </a:lnTo>
                  <a:lnTo>
                    <a:pt x="140957" y="2187"/>
                  </a:lnTo>
                  <a:lnTo>
                    <a:pt x="117630" y="0"/>
                  </a:lnTo>
                  <a:lnTo>
                    <a:pt x="74058" y="8128"/>
                  </a:lnTo>
                  <a:lnTo>
                    <a:pt x="42220" y="23222"/>
                  </a:lnTo>
                  <a:lnTo>
                    <a:pt x="27343" y="38984"/>
                  </a:lnTo>
                  <a:lnTo>
                    <a:pt x="8261" y="77699"/>
                  </a:lnTo>
                  <a:lnTo>
                    <a:pt x="2448" y="114285"/>
                  </a:lnTo>
                  <a:lnTo>
                    <a:pt x="6314" y="149172"/>
                  </a:lnTo>
                  <a:lnTo>
                    <a:pt x="14895" y="167882"/>
                  </a:lnTo>
                  <a:lnTo>
                    <a:pt x="20458" y="176147"/>
                  </a:lnTo>
                  <a:lnTo>
                    <a:pt x="39118" y="188449"/>
                  </a:lnTo>
                  <a:lnTo>
                    <a:pt x="63009" y="196646"/>
                  </a:lnTo>
                  <a:lnTo>
                    <a:pt x="116475" y="201909"/>
                  </a:lnTo>
                  <a:lnTo>
                    <a:pt x="172096" y="202949"/>
                  </a:lnTo>
                  <a:lnTo>
                    <a:pt x="193860" y="209330"/>
                  </a:lnTo>
                  <a:lnTo>
                    <a:pt x="249946" y="245857"/>
                  </a:lnTo>
                  <a:lnTo>
                    <a:pt x="264335" y="260766"/>
                  </a:lnTo>
                  <a:lnTo>
                    <a:pt x="292592" y="314726"/>
                  </a:lnTo>
                  <a:lnTo>
                    <a:pt x="301553" y="360511"/>
                  </a:lnTo>
                  <a:lnTo>
                    <a:pt x="296176" y="412742"/>
                  </a:lnTo>
                  <a:lnTo>
                    <a:pt x="285977" y="450773"/>
                  </a:lnTo>
                  <a:lnTo>
                    <a:pt x="274890" y="469603"/>
                  </a:lnTo>
                  <a:lnTo>
                    <a:pt x="259044" y="482651"/>
                  </a:lnTo>
                  <a:lnTo>
                    <a:pt x="249905" y="487768"/>
                  </a:lnTo>
                  <a:lnTo>
                    <a:pt x="227272" y="490335"/>
                  </a:lnTo>
                  <a:lnTo>
                    <a:pt x="201615" y="486406"/>
                  </a:lnTo>
                  <a:lnTo>
                    <a:pt x="138695" y="463922"/>
                  </a:lnTo>
                  <a:lnTo>
                    <a:pt x="81349" y="434041"/>
                  </a:lnTo>
                  <a:lnTo>
                    <a:pt x="24404" y="409208"/>
                  </a:lnTo>
                  <a:lnTo>
                    <a:pt x="0" y="403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23312" y="3529869"/>
              <a:ext cx="187424" cy="197050"/>
            </a:xfrm>
            <a:custGeom>
              <a:avLst/>
              <a:gdLst/>
              <a:ahLst/>
              <a:cxnLst/>
              <a:rect l="0" t="0" r="0" b="0"/>
              <a:pathLst>
                <a:path w="187424" h="197050">
                  <a:moveTo>
                    <a:pt x="113724" y="123519"/>
                  </a:moveTo>
                  <a:lnTo>
                    <a:pt x="108135" y="64903"/>
                  </a:lnTo>
                  <a:lnTo>
                    <a:pt x="93480" y="30112"/>
                  </a:lnTo>
                  <a:lnTo>
                    <a:pt x="68731" y="3166"/>
                  </a:lnTo>
                  <a:lnTo>
                    <a:pt x="59162" y="0"/>
                  </a:lnTo>
                  <a:lnTo>
                    <a:pt x="39171" y="2721"/>
                  </a:lnTo>
                  <a:lnTo>
                    <a:pt x="21708" y="17969"/>
                  </a:lnTo>
                  <a:lnTo>
                    <a:pt x="13775" y="28586"/>
                  </a:lnTo>
                  <a:lnTo>
                    <a:pt x="4961" y="55980"/>
                  </a:lnTo>
                  <a:lnTo>
                    <a:pt x="0" y="104288"/>
                  </a:lnTo>
                  <a:lnTo>
                    <a:pt x="3912" y="161835"/>
                  </a:lnTo>
                  <a:lnTo>
                    <a:pt x="12666" y="181882"/>
                  </a:lnTo>
                  <a:lnTo>
                    <a:pt x="18276" y="190504"/>
                  </a:lnTo>
                  <a:lnTo>
                    <a:pt x="26695" y="195082"/>
                  </a:lnTo>
                  <a:lnTo>
                    <a:pt x="48528" y="197049"/>
                  </a:lnTo>
                  <a:lnTo>
                    <a:pt x="58562" y="193596"/>
                  </a:lnTo>
                  <a:lnTo>
                    <a:pt x="75949" y="180401"/>
                  </a:lnTo>
                  <a:lnTo>
                    <a:pt x="93303" y="147652"/>
                  </a:lnTo>
                  <a:lnTo>
                    <a:pt x="100264" y="108313"/>
                  </a:lnTo>
                  <a:lnTo>
                    <a:pt x="103581" y="102853"/>
                  </a:lnTo>
                  <a:lnTo>
                    <a:pt x="108132" y="102723"/>
                  </a:lnTo>
                  <a:lnTo>
                    <a:pt x="119427" y="111937"/>
                  </a:lnTo>
                  <a:lnTo>
                    <a:pt x="152617" y="150763"/>
                  </a:lnTo>
                  <a:lnTo>
                    <a:pt x="166495" y="159024"/>
                  </a:lnTo>
                  <a:lnTo>
                    <a:pt x="187423" y="1656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00207" y="3495461"/>
              <a:ext cx="147400" cy="258320"/>
            </a:xfrm>
            <a:custGeom>
              <a:avLst/>
              <a:gdLst/>
              <a:ahLst/>
              <a:cxnLst/>
              <a:rect l="0" t="0" r="0" b="0"/>
              <a:pathLst>
                <a:path w="147400" h="258320">
                  <a:moveTo>
                    <a:pt x="0" y="63171"/>
                  </a:moveTo>
                  <a:lnTo>
                    <a:pt x="19128" y="117046"/>
                  </a:lnTo>
                  <a:lnTo>
                    <a:pt x="49363" y="179093"/>
                  </a:lnTo>
                  <a:lnTo>
                    <a:pt x="80830" y="240995"/>
                  </a:lnTo>
                  <a:lnTo>
                    <a:pt x="92856" y="257627"/>
                  </a:lnTo>
                  <a:lnTo>
                    <a:pt x="98169" y="258319"/>
                  </a:lnTo>
                  <a:lnTo>
                    <a:pt x="102881" y="254101"/>
                  </a:lnTo>
                  <a:lnTo>
                    <a:pt x="118848" y="219299"/>
                  </a:lnTo>
                  <a:lnTo>
                    <a:pt x="126031" y="162988"/>
                  </a:lnTo>
                  <a:lnTo>
                    <a:pt x="134383" y="102472"/>
                  </a:lnTo>
                  <a:lnTo>
                    <a:pt x="136379" y="40128"/>
                  </a:lnTo>
                  <a:lnTo>
                    <a:pt x="139771" y="2056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06055" y="3486684"/>
              <a:ext cx="162650" cy="187755"/>
            </a:xfrm>
            <a:custGeom>
              <a:avLst/>
              <a:gdLst/>
              <a:ahLst/>
              <a:cxnLst/>
              <a:rect l="0" t="0" r="0" b="0"/>
              <a:pathLst>
                <a:path w="162650" h="187755">
                  <a:moveTo>
                    <a:pt x="57364" y="156176"/>
                  </a:moveTo>
                  <a:lnTo>
                    <a:pt x="65697" y="118698"/>
                  </a:lnTo>
                  <a:lnTo>
                    <a:pt x="64123" y="80730"/>
                  </a:lnTo>
                  <a:lnTo>
                    <a:pt x="53110" y="25979"/>
                  </a:lnTo>
                  <a:lnTo>
                    <a:pt x="47509" y="15566"/>
                  </a:lnTo>
                  <a:lnTo>
                    <a:pt x="31927" y="876"/>
                  </a:lnTo>
                  <a:lnTo>
                    <a:pt x="25198" y="0"/>
                  </a:lnTo>
                  <a:lnTo>
                    <a:pt x="19543" y="2925"/>
                  </a:lnTo>
                  <a:lnTo>
                    <a:pt x="14602" y="8385"/>
                  </a:lnTo>
                  <a:lnTo>
                    <a:pt x="9113" y="26930"/>
                  </a:lnTo>
                  <a:lnTo>
                    <a:pt x="0" y="76963"/>
                  </a:lnTo>
                  <a:lnTo>
                    <a:pt x="1503" y="118018"/>
                  </a:lnTo>
                  <a:lnTo>
                    <a:pt x="9357" y="154228"/>
                  </a:lnTo>
                  <a:lnTo>
                    <a:pt x="24683" y="181595"/>
                  </a:lnTo>
                  <a:lnTo>
                    <a:pt x="32067" y="185990"/>
                  </a:lnTo>
                  <a:lnTo>
                    <a:pt x="49631" y="187754"/>
                  </a:lnTo>
                  <a:lnTo>
                    <a:pt x="58058" y="183077"/>
                  </a:lnTo>
                  <a:lnTo>
                    <a:pt x="73660" y="165402"/>
                  </a:lnTo>
                  <a:lnTo>
                    <a:pt x="90009" y="129144"/>
                  </a:lnTo>
                  <a:lnTo>
                    <a:pt x="96672" y="88765"/>
                  </a:lnTo>
                  <a:lnTo>
                    <a:pt x="96438" y="83159"/>
                  </a:lnTo>
                  <a:lnTo>
                    <a:pt x="95112" y="82931"/>
                  </a:lnTo>
                  <a:lnTo>
                    <a:pt x="93058" y="86289"/>
                  </a:lnTo>
                  <a:lnTo>
                    <a:pt x="97015" y="99379"/>
                  </a:lnTo>
                  <a:lnTo>
                    <a:pt x="118619" y="130788"/>
                  </a:lnTo>
                  <a:lnTo>
                    <a:pt x="138555" y="152423"/>
                  </a:lnTo>
                  <a:lnTo>
                    <a:pt x="144247" y="156014"/>
                  </a:lnTo>
                  <a:lnTo>
                    <a:pt x="149211" y="157237"/>
                  </a:lnTo>
                  <a:lnTo>
                    <a:pt x="162649" y="1561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89761" y="3523285"/>
              <a:ext cx="136872" cy="150056"/>
            </a:xfrm>
            <a:custGeom>
              <a:avLst/>
              <a:gdLst/>
              <a:ahLst/>
              <a:cxnLst/>
              <a:rect l="0" t="0" r="0" b="0"/>
              <a:pathLst>
                <a:path w="136872" h="150056">
                  <a:moveTo>
                    <a:pt x="0" y="35347"/>
                  </a:moveTo>
                  <a:lnTo>
                    <a:pt x="11453" y="84278"/>
                  </a:lnTo>
                  <a:lnTo>
                    <a:pt x="24749" y="143408"/>
                  </a:lnTo>
                  <a:lnTo>
                    <a:pt x="25858" y="149502"/>
                  </a:lnTo>
                  <a:lnTo>
                    <a:pt x="25428" y="150055"/>
                  </a:lnTo>
                  <a:lnTo>
                    <a:pt x="16331" y="125725"/>
                  </a:lnTo>
                  <a:lnTo>
                    <a:pt x="11293" y="65431"/>
                  </a:lnTo>
                  <a:lnTo>
                    <a:pt x="13875" y="27493"/>
                  </a:lnTo>
                  <a:lnTo>
                    <a:pt x="16269" y="16073"/>
                  </a:lnTo>
                  <a:lnTo>
                    <a:pt x="22544" y="8459"/>
                  </a:lnTo>
                  <a:lnTo>
                    <a:pt x="41995" y="0"/>
                  </a:lnTo>
                  <a:lnTo>
                    <a:pt x="51394" y="84"/>
                  </a:lnTo>
                  <a:lnTo>
                    <a:pt x="68075" y="6416"/>
                  </a:lnTo>
                  <a:lnTo>
                    <a:pt x="83288" y="23269"/>
                  </a:lnTo>
                  <a:lnTo>
                    <a:pt x="110794" y="77257"/>
                  </a:lnTo>
                  <a:lnTo>
                    <a:pt x="136871" y="1406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47689" y="3505550"/>
              <a:ext cx="157928" cy="161611"/>
            </a:xfrm>
            <a:custGeom>
              <a:avLst/>
              <a:gdLst/>
              <a:ahLst/>
              <a:cxnLst/>
              <a:rect l="0" t="0" r="0" b="0"/>
              <a:pathLst>
                <a:path w="157928" h="161611">
                  <a:moveTo>
                    <a:pt x="0" y="32025"/>
                  </a:moveTo>
                  <a:lnTo>
                    <a:pt x="9065" y="90642"/>
                  </a:lnTo>
                  <a:lnTo>
                    <a:pt x="21788" y="147239"/>
                  </a:lnTo>
                  <a:lnTo>
                    <a:pt x="26061" y="161610"/>
                  </a:lnTo>
                  <a:lnTo>
                    <a:pt x="16358" y="133577"/>
                  </a:lnTo>
                  <a:lnTo>
                    <a:pt x="11296" y="72723"/>
                  </a:lnTo>
                  <a:lnTo>
                    <a:pt x="13209" y="47773"/>
                  </a:lnTo>
                  <a:lnTo>
                    <a:pt x="21858" y="28885"/>
                  </a:lnTo>
                  <a:lnTo>
                    <a:pt x="39881" y="5098"/>
                  </a:lnTo>
                  <a:lnTo>
                    <a:pt x="47644" y="1206"/>
                  </a:lnTo>
                  <a:lnTo>
                    <a:pt x="65629" y="0"/>
                  </a:lnTo>
                  <a:lnTo>
                    <a:pt x="82201" y="6483"/>
                  </a:lnTo>
                  <a:lnTo>
                    <a:pt x="111903" y="29709"/>
                  </a:lnTo>
                  <a:lnTo>
                    <a:pt x="127653" y="55515"/>
                  </a:lnTo>
                  <a:lnTo>
                    <a:pt x="147109" y="114378"/>
                  </a:lnTo>
                  <a:lnTo>
                    <a:pt x="157927" y="158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48326" y="3495263"/>
              <a:ext cx="167861" cy="210769"/>
            </a:xfrm>
            <a:custGeom>
              <a:avLst/>
              <a:gdLst/>
              <a:ahLst/>
              <a:cxnLst/>
              <a:rect l="0" t="0" r="0" b="0"/>
              <a:pathLst>
                <a:path w="167861" h="210769">
                  <a:moveTo>
                    <a:pt x="83632" y="84426"/>
                  </a:moveTo>
                  <a:lnTo>
                    <a:pt x="80512" y="41734"/>
                  </a:lnTo>
                  <a:lnTo>
                    <a:pt x="74057" y="22168"/>
                  </a:lnTo>
                  <a:lnTo>
                    <a:pt x="63389" y="5673"/>
                  </a:lnTo>
                  <a:lnTo>
                    <a:pt x="56098" y="1508"/>
                  </a:lnTo>
                  <a:lnTo>
                    <a:pt x="38640" y="0"/>
                  </a:lnTo>
                  <a:lnTo>
                    <a:pt x="22301" y="6349"/>
                  </a:lnTo>
                  <a:lnTo>
                    <a:pt x="14669" y="11318"/>
                  </a:lnTo>
                  <a:lnTo>
                    <a:pt x="9581" y="19309"/>
                  </a:lnTo>
                  <a:lnTo>
                    <a:pt x="2419" y="54084"/>
                  </a:lnTo>
                  <a:lnTo>
                    <a:pt x="0" y="114524"/>
                  </a:lnTo>
                  <a:lnTo>
                    <a:pt x="5111" y="166280"/>
                  </a:lnTo>
                  <a:lnTo>
                    <a:pt x="17148" y="185537"/>
                  </a:lnTo>
                  <a:lnTo>
                    <a:pt x="25272" y="193947"/>
                  </a:lnTo>
                  <a:lnTo>
                    <a:pt x="34197" y="197214"/>
                  </a:lnTo>
                  <a:lnTo>
                    <a:pt x="43656" y="197053"/>
                  </a:lnTo>
                  <a:lnTo>
                    <a:pt x="53472" y="194605"/>
                  </a:lnTo>
                  <a:lnTo>
                    <a:pt x="70618" y="182528"/>
                  </a:lnTo>
                  <a:lnTo>
                    <a:pt x="84867" y="164291"/>
                  </a:lnTo>
                  <a:lnTo>
                    <a:pt x="98296" y="126547"/>
                  </a:lnTo>
                  <a:lnTo>
                    <a:pt x="103426" y="65103"/>
                  </a:lnTo>
                  <a:lnTo>
                    <a:pt x="104128" y="45422"/>
                  </a:lnTo>
                  <a:lnTo>
                    <a:pt x="113045" y="100865"/>
                  </a:lnTo>
                  <a:lnTo>
                    <a:pt x="129432" y="157517"/>
                  </a:lnTo>
                  <a:lnTo>
                    <a:pt x="150564" y="190544"/>
                  </a:lnTo>
                  <a:lnTo>
                    <a:pt x="167860" y="2107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3253" y="3716601"/>
              <a:ext cx="1516105" cy="147358"/>
            </a:xfrm>
            <a:custGeom>
              <a:avLst/>
              <a:gdLst/>
              <a:ahLst/>
              <a:cxnLst/>
              <a:rect l="0" t="0" r="0" b="0"/>
              <a:pathLst>
                <a:path w="1516105" h="147358">
                  <a:moveTo>
                    <a:pt x="1516104" y="31544"/>
                  </a:moveTo>
                  <a:lnTo>
                    <a:pt x="1478626" y="23211"/>
                  </a:lnTo>
                  <a:lnTo>
                    <a:pt x="1421613" y="21449"/>
                  </a:lnTo>
                  <a:lnTo>
                    <a:pt x="1361262" y="13865"/>
                  </a:lnTo>
                  <a:lnTo>
                    <a:pt x="1300468" y="8035"/>
                  </a:lnTo>
                  <a:lnTo>
                    <a:pt x="1242792" y="1553"/>
                  </a:lnTo>
                  <a:lnTo>
                    <a:pt x="1186728" y="431"/>
                  </a:lnTo>
                  <a:lnTo>
                    <a:pt x="1131252" y="98"/>
                  </a:lnTo>
                  <a:lnTo>
                    <a:pt x="1072181" y="0"/>
                  </a:lnTo>
                  <a:lnTo>
                    <a:pt x="1011045" y="7202"/>
                  </a:lnTo>
                  <a:lnTo>
                    <a:pt x="957405" y="10683"/>
                  </a:lnTo>
                  <a:lnTo>
                    <a:pt x="908497" y="17434"/>
                  </a:lnTo>
                  <a:lnTo>
                    <a:pt x="854101" y="21124"/>
                  </a:lnTo>
                  <a:lnTo>
                    <a:pt x="799382" y="29139"/>
                  </a:lnTo>
                  <a:lnTo>
                    <a:pt x="751581" y="30831"/>
                  </a:lnTo>
                  <a:lnTo>
                    <a:pt x="689313" y="36992"/>
                  </a:lnTo>
                  <a:lnTo>
                    <a:pt x="635983" y="42238"/>
                  </a:lnTo>
                  <a:lnTo>
                    <a:pt x="581082" y="53327"/>
                  </a:lnTo>
                  <a:lnTo>
                    <a:pt x="523902" y="63345"/>
                  </a:lnTo>
                  <a:lnTo>
                    <a:pt x="468746" y="73721"/>
                  </a:lnTo>
                  <a:lnTo>
                    <a:pt x="416528" y="84205"/>
                  </a:lnTo>
                  <a:lnTo>
                    <a:pt x="356603" y="91601"/>
                  </a:lnTo>
                  <a:lnTo>
                    <a:pt x="303752" y="96911"/>
                  </a:lnTo>
                  <a:lnTo>
                    <a:pt x="253388" y="105894"/>
                  </a:lnTo>
                  <a:lnTo>
                    <a:pt x="210883" y="112551"/>
                  </a:lnTo>
                  <a:lnTo>
                    <a:pt x="151001" y="122877"/>
                  </a:lnTo>
                  <a:lnTo>
                    <a:pt x="88189" y="136845"/>
                  </a:lnTo>
                  <a:lnTo>
                    <a:pt x="38999" y="144243"/>
                  </a:lnTo>
                  <a:lnTo>
                    <a:pt x="0" y="1473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58342" y="351651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5635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47481" y="5001036"/>
            <a:ext cx="1200250" cy="736996"/>
            <a:chOff x="547481" y="5001036"/>
            <a:chExt cx="1200250" cy="736996"/>
          </a:xfrm>
        </p:grpSpPr>
        <p:sp>
          <p:nvSpPr>
            <p:cNvPr id="34" name="Freeform 33"/>
            <p:cNvSpPr/>
            <p:nvPr/>
          </p:nvSpPr>
          <p:spPr>
            <a:xfrm>
              <a:off x="547481" y="5001036"/>
              <a:ext cx="263214" cy="569367"/>
            </a:xfrm>
            <a:custGeom>
              <a:avLst/>
              <a:gdLst/>
              <a:ahLst/>
              <a:cxnLst/>
              <a:rect l="0" t="0" r="0" b="0"/>
              <a:pathLst>
                <a:path w="263214" h="569367">
                  <a:moveTo>
                    <a:pt x="0" y="21057"/>
                  </a:moveTo>
                  <a:lnTo>
                    <a:pt x="14655" y="79674"/>
                  </a:lnTo>
                  <a:lnTo>
                    <a:pt x="28198" y="132678"/>
                  </a:lnTo>
                  <a:lnTo>
                    <a:pt x="42138" y="184395"/>
                  </a:lnTo>
                  <a:lnTo>
                    <a:pt x="56157" y="239065"/>
                  </a:lnTo>
                  <a:lnTo>
                    <a:pt x="73701" y="294391"/>
                  </a:lnTo>
                  <a:lnTo>
                    <a:pt x="91247" y="350897"/>
                  </a:lnTo>
                  <a:lnTo>
                    <a:pt x="101776" y="403057"/>
                  </a:lnTo>
                  <a:lnTo>
                    <a:pt x="112304" y="454906"/>
                  </a:lnTo>
                  <a:lnTo>
                    <a:pt x="126342" y="514941"/>
                  </a:lnTo>
                  <a:lnTo>
                    <a:pt x="140380" y="566270"/>
                  </a:lnTo>
                  <a:lnTo>
                    <a:pt x="143890" y="569366"/>
                  </a:lnTo>
                  <a:lnTo>
                    <a:pt x="147399" y="566751"/>
                  </a:lnTo>
                  <a:lnTo>
                    <a:pt x="150909" y="560328"/>
                  </a:lnTo>
                  <a:lnTo>
                    <a:pt x="160123" y="500242"/>
                  </a:lnTo>
                  <a:lnTo>
                    <a:pt x="165987" y="451207"/>
                  </a:lnTo>
                  <a:lnTo>
                    <a:pt x="170844" y="399633"/>
                  </a:lnTo>
                  <a:lnTo>
                    <a:pt x="182966" y="340982"/>
                  </a:lnTo>
                  <a:lnTo>
                    <a:pt x="196984" y="281686"/>
                  </a:lnTo>
                  <a:lnTo>
                    <a:pt x="208045" y="222145"/>
                  </a:lnTo>
                  <a:lnTo>
                    <a:pt x="221293" y="169833"/>
                  </a:lnTo>
                  <a:lnTo>
                    <a:pt x="231685" y="116222"/>
                  </a:lnTo>
                  <a:lnTo>
                    <a:pt x="242173" y="66412"/>
                  </a:lnTo>
                  <a:lnTo>
                    <a:pt x="252689" y="28256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4653" y="5381199"/>
              <a:ext cx="185555" cy="187350"/>
            </a:xfrm>
            <a:custGeom>
              <a:avLst/>
              <a:gdLst/>
              <a:ahLst/>
              <a:cxnLst/>
              <a:rect l="0" t="0" r="0" b="0"/>
              <a:pathLst>
                <a:path w="185555" h="187350">
                  <a:moveTo>
                    <a:pt x="101326" y="83091"/>
                  </a:moveTo>
                  <a:lnTo>
                    <a:pt x="83368" y="29216"/>
                  </a:lnTo>
                  <a:lnTo>
                    <a:pt x="76577" y="8844"/>
                  </a:lnTo>
                  <a:lnTo>
                    <a:pt x="69619" y="3177"/>
                  </a:lnTo>
                  <a:lnTo>
                    <a:pt x="49409" y="0"/>
                  </a:lnTo>
                  <a:lnTo>
                    <a:pt x="39808" y="3131"/>
                  </a:lnTo>
                  <a:lnTo>
                    <a:pt x="22902" y="15968"/>
                  </a:lnTo>
                  <a:lnTo>
                    <a:pt x="13828" y="36491"/>
                  </a:lnTo>
                  <a:lnTo>
                    <a:pt x="290" y="95368"/>
                  </a:lnTo>
                  <a:lnTo>
                    <a:pt x="0" y="152283"/>
                  </a:lnTo>
                  <a:lnTo>
                    <a:pt x="2190" y="164314"/>
                  </a:lnTo>
                  <a:lnTo>
                    <a:pt x="7159" y="173504"/>
                  </a:lnTo>
                  <a:lnTo>
                    <a:pt x="22039" y="186836"/>
                  </a:lnTo>
                  <a:lnTo>
                    <a:pt x="29751" y="187349"/>
                  </a:lnTo>
                  <a:lnTo>
                    <a:pt x="37231" y="184182"/>
                  </a:lnTo>
                  <a:lnTo>
                    <a:pt x="44558" y="178561"/>
                  </a:lnTo>
                  <a:lnTo>
                    <a:pt x="55819" y="159837"/>
                  </a:lnTo>
                  <a:lnTo>
                    <a:pt x="71855" y="129227"/>
                  </a:lnTo>
                  <a:lnTo>
                    <a:pt x="83548" y="110615"/>
                  </a:lnTo>
                  <a:lnTo>
                    <a:pt x="92645" y="86745"/>
                  </a:lnTo>
                  <a:lnTo>
                    <a:pt x="96708" y="82017"/>
                  </a:lnTo>
                  <a:lnTo>
                    <a:pt x="100587" y="82375"/>
                  </a:lnTo>
                  <a:lnTo>
                    <a:pt x="104343" y="86123"/>
                  </a:lnTo>
                  <a:lnTo>
                    <a:pt x="131438" y="131335"/>
                  </a:lnTo>
                  <a:lnTo>
                    <a:pt x="150584" y="139628"/>
                  </a:lnTo>
                  <a:lnTo>
                    <a:pt x="170012" y="142144"/>
                  </a:lnTo>
                  <a:lnTo>
                    <a:pt x="175192" y="141177"/>
                  </a:lnTo>
                  <a:lnTo>
                    <a:pt x="185554" y="135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31792" y="5201077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5590" y="223388"/>
                  </a:lnTo>
                  <a:lnTo>
                    <a:pt x="9065" y="279359"/>
                  </a:lnTo>
                  <a:lnTo>
                    <a:pt x="10095" y="332988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68663" y="5158963"/>
              <a:ext cx="1" cy="357971"/>
            </a:xfrm>
            <a:custGeom>
              <a:avLst/>
              <a:gdLst/>
              <a:ahLst/>
              <a:cxnLst/>
              <a:rect l="0" t="0" r="0" b="0"/>
              <a:pathLst>
                <a:path w="1" h="357971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3691"/>
                  </a:lnTo>
                  <a:lnTo>
                    <a:pt x="0" y="230839"/>
                  </a:lnTo>
                  <a:lnTo>
                    <a:pt x="0" y="279617"/>
                  </a:lnTo>
                  <a:lnTo>
                    <a:pt x="0" y="335430"/>
                  </a:lnTo>
                  <a:lnTo>
                    <a:pt x="0" y="35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21305" y="5306144"/>
              <a:ext cx="73701" cy="189732"/>
            </a:xfrm>
            <a:custGeom>
              <a:avLst/>
              <a:gdLst/>
              <a:ahLst/>
              <a:cxnLst/>
              <a:rect l="0" t="0" r="0" b="0"/>
              <a:pathLst>
                <a:path w="73701" h="189732">
                  <a:moveTo>
                    <a:pt x="0" y="94975"/>
                  </a:moveTo>
                  <a:lnTo>
                    <a:pt x="24047" y="85400"/>
                  </a:lnTo>
                  <a:lnTo>
                    <a:pt x="59593" y="55572"/>
                  </a:lnTo>
                  <a:lnTo>
                    <a:pt x="67430" y="35738"/>
                  </a:lnTo>
                  <a:lnTo>
                    <a:pt x="69520" y="23898"/>
                  </a:lnTo>
                  <a:lnTo>
                    <a:pt x="67404" y="14835"/>
                  </a:lnTo>
                  <a:lnTo>
                    <a:pt x="62483" y="7623"/>
                  </a:lnTo>
                  <a:lnTo>
                    <a:pt x="55694" y="1645"/>
                  </a:lnTo>
                  <a:lnTo>
                    <a:pt x="48828" y="0"/>
                  </a:lnTo>
                  <a:lnTo>
                    <a:pt x="41911" y="1242"/>
                  </a:lnTo>
                  <a:lnTo>
                    <a:pt x="20997" y="14170"/>
                  </a:lnTo>
                  <a:lnTo>
                    <a:pt x="13998" y="20048"/>
                  </a:lnTo>
                  <a:lnTo>
                    <a:pt x="6222" y="39057"/>
                  </a:lnTo>
                  <a:lnTo>
                    <a:pt x="3935" y="61934"/>
                  </a:lnTo>
                  <a:lnTo>
                    <a:pt x="15019" y="115840"/>
                  </a:lnTo>
                  <a:lnTo>
                    <a:pt x="36675" y="156938"/>
                  </a:lnTo>
                  <a:lnTo>
                    <a:pt x="55451" y="178975"/>
                  </a:lnTo>
                  <a:lnTo>
                    <a:pt x="73700" y="1897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68704" y="5348477"/>
              <a:ext cx="42115" cy="84228"/>
            </a:xfrm>
            <a:custGeom>
              <a:avLst/>
              <a:gdLst/>
              <a:ahLst/>
              <a:cxnLst/>
              <a:rect l="0" t="0" r="0" b="0"/>
              <a:pathLst>
                <a:path w="42115" h="84228">
                  <a:moveTo>
                    <a:pt x="0" y="0"/>
                  </a:moveTo>
                  <a:lnTo>
                    <a:pt x="14573" y="42691"/>
                  </a:lnTo>
                  <a:lnTo>
                    <a:pt x="42114" y="84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37119" y="5274777"/>
              <a:ext cx="136871" cy="463255"/>
            </a:xfrm>
            <a:custGeom>
              <a:avLst/>
              <a:gdLst/>
              <a:ahLst/>
              <a:cxnLst/>
              <a:rect l="0" t="0" r="0" b="0"/>
              <a:pathLst>
                <a:path w="136871" h="463255">
                  <a:moveTo>
                    <a:pt x="136870" y="0"/>
                  </a:moveTo>
                  <a:lnTo>
                    <a:pt x="117742" y="55044"/>
                  </a:lnTo>
                  <a:lnTo>
                    <a:pt x="92656" y="114512"/>
                  </a:lnTo>
                  <a:lnTo>
                    <a:pt x="77487" y="176821"/>
                  </a:lnTo>
                  <a:lnTo>
                    <a:pt x="66763" y="237485"/>
                  </a:lnTo>
                  <a:lnTo>
                    <a:pt x="52659" y="291796"/>
                  </a:lnTo>
                  <a:lnTo>
                    <a:pt x="38607" y="347497"/>
                  </a:lnTo>
                  <a:lnTo>
                    <a:pt x="24567" y="405250"/>
                  </a:lnTo>
                  <a:lnTo>
                    <a:pt x="10528" y="44542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4880" y="5601160"/>
              <a:ext cx="736996" cy="63172"/>
            </a:xfrm>
            <a:custGeom>
              <a:avLst/>
              <a:gdLst/>
              <a:ahLst/>
              <a:cxnLst/>
              <a:rect l="0" t="0" r="0" b="0"/>
              <a:pathLst>
                <a:path w="736996" h="63172">
                  <a:moveTo>
                    <a:pt x="736995" y="0"/>
                  </a:moveTo>
                  <a:lnTo>
                    <a:pt x="688064" y="0"/>
                  </a:lnTo>
                  <a:lnTo>
                    <a:pt x="628934" y="5590"/>
                  </a:lnTo>
                  <a:lnTo>
                    <a:pt x="575126" y="9065"/>
                  </a:lnTo>
                  <a:lnTo>
                    <a:pt x="514729" y="10095"/>
                  </a:lnTo>
                  <a:lnTo>
                    <a:pt x="457969" y="10400"/>
                  </a:lnTo>
                  <a:lnTo>
                    <a:pt x="415672" y="13591"/>
                  </a:lnTo>
                  <a:lnTo>
                    <a:pt x="370747" y="17739"/>
                  </a:lnTo>
                  <a:lnTo>
                    <a:pt x="308333" y="20074"/>
                  </a:lnTo>
                  <a:lnTo>
                    <a:pt x="254485" y="20766"/>
                  </a:lnTo>
                  <a:lnTo>
                    <a:pt x="207081" y="20928"/>
                  </a:lnTo>
                  <a:lnTo>
                    <a:pt x="155724" y="26608"/>
                  </a:lnTo>
                  <a:lnTo>
                    <a:pt x="98524" y="39008"/>
                  </a:lnTo>
                  <a:lnTo>
                    <a:pt x="42165" y="527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52974" y="533794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2664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053122" y="4763824"/>
            <a:ext cx="3610846" cy="674540"/>
            <a:chOff x="2053122" y="4763824"/>
            <a:chExt cx="3610846" cy="674540"/>
          </a:xfrm>
        </p:grpSpPr>
        <p:sp>
          <p:nvSpPr>
            <p:cNvPr id="44" name="Freeform 43"/>
            <p:cNvSpPr/>
            <p:nvPr/>
          </p:nvSpPr>
          <p:spPr>
            <a:xfrm>
              <a:off x="2053122" y="4763824"/>
              <a:ext cx="284271" cy="674540"/>
            </a:xfrm>
            <a:custGeom>
              <a:avLst/>
              <a:gdLst/>
              <a:ahLst/>
              <a:cxnLst/>
              <a:rect l="0" t="0" r="0" b="0"/>
              <a:pathLst>
                <a:path w="284271" h="674540">
                  <a:moveTo>
                    <a:pt x="0" y="674539"/>
                  </a:moveTo>
                  <a:lnTo>
                    <a:pt x="0" y="615922"/>
                  </a:lnTo>
                  <a:lnTo>
                    <a:pt x="8406" y="555683"/>
                  </a:lnTo>
                  <a:lnTo>
                    <a:pt x="18212" y="498203"/>
                  </a:lnTo>
                  <a:lnTo>
                    <a:pt x="26085" y="437066"/>
                  </a:lnTo>
                  <a:lnTo>
                    <a:pt x="29956" y="379829"/>
                  </a:lnTo>
                  <a:lnTo>
                    <a:pt x="36692" y="316596"/>
                  </a:lnTo>
                  <a:lnTo>
                    <a:pt x="40508" y="264585"/>
                  </a:lnTo>
                  <a:lnTo>
                    <a:pt x="47228" y="208361"/>
                  </a:lnTo>
                  <a:lnTo>
                    <a:pt x="56628" y="152837"/>
                  </a:lnTo>
                  <a:lnTo>
                    <a:pt x="66822" y="99341"/>
                  </a:lnTo>
                  <a:lnTo>
                    <a:pt x="71662" y="46445"/>
                  </a:lnTo>
                  <a:lnTo>
                    <a:pt x="78685" y="4906"/>
                  </a:lnTo>
                  <a:lnTo>
                    <a:pt x="84043" y="0"/>
                  </a:lnTo>
                  <a:lnTo>
                    <a:pt x="91124" y="238"/>
                  </a:lnTo>
                  <a:lnTo>
                    <a:pt x="99354" y="3907"/>
                  </a:lnTo>
                  <a:lnTo>
                    <a:pt x="111618" y="23581"/>
                  </a:lnTo>
                  <a:lnTo>
                    <a:pt x="129023" y="72692"/>
                  </a:lnTo>
                  <a:lnTo>
                    <a:pt x="140135" y="122257"/>
                  </a:lnTo>
                  <a:lnTo>
                    <a:pt x="153200" y="185077"/>
                  </a:lnTo>
                  <a:lnTo>
                    <a:pt x="160113" y="242547"/>
                  </a:lnTo>
                  <a:lnTo>
                    <a:pt x="175763" y="305782"/>
                  </a:lnTo>
                  <a:lnTo>
                    <a:pt x="189570" y="359326"/>
                  </a:lnTo>
                  <a:lnTo>
                    <a:pt x="197973" y="414963"/>
                  </a:lnTo>
                  <a:lnTo>
                    <a:pt x="208039" y="469844"/>
                  </a:lnTo>
                  <a:lnTo>
                    <a:pt x="224737" y="526527"/>
                  </a:lnTo>
                  <a:lnTo>
                    <a:pt x="242173" y="582822"/>
                  </a:lnTo>
                  <a:lnTo>
                    <a:pt x="255809" y="619678"/>
                  </a:lnTo>
                  <a:lnTo>
                    <a:pt x="284270" y="674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84708" y="521726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72935" y="14654"/>
                  </a:lnTo>
                  <a:lnTo>
                    <a:pt x="1805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68977" y="5159040"/>
              <a:ext cx="200043" cy="267449"/>
            </a:xfrm>
            <a:custGeom>
              <a:avLst/>
              <a:gdLst/>
              <a:ahLst/>
              <a:cxnLst/>
              <a:rect l="0" t="0" r="0" b="0"/>
              <a:pathLst>
                <a:path w="200043" h="267449">
                  <a:moveTo>
                    <a:pt x="0" y="79282"/>
                  </a:moveTo>
                  <a:lnTo>
                    <a:pt x="8334" y="133426"/>
                  </a:lnTo>
                  <a:lnTo>
                    <a:pt x="15685" y="188373"/>
                  </a:lnTo>
                  <a:lnTo>
                    <a:pt x="28683" y="249972"/>
                  </a:lnTo>
                  <a:lnTo>
                    <a:pt x="29126" y="267448"/>
                  </a:lnTo>
                  <a:lnTo>
                    <a:pt x="27606" y="265557"/>
                  </a:lnTo>
                  <a:lnTo>
                    <a:pt x="14684" y="216462"/>
                  </a:lnTo>
                  <a:lnTo>
                    <a:pt x="5487" y="154639"/>
                  </a:lnTo>
                  <a:lnTo>
                    <a:pt x="8320" y="102789"/>
                  </a:lnTo>
                  <a:lnTo>
                    <a:pt x="13212" y="50607"/>
                  </a:lnTo>
                  <a:lnTo>
                    <a:pt x="19910" y="29103"/>
                  </a:lnTo>
                  <a:lnTo>
                    <a:pt x="30686" y="11746"/>
                  </a:lnTo>
                  <a:lnTo>
                    <a:pt x="39175" y="6182"/>
                  </a:lnTo>
                  <a:lnTo>
                    <a:pt x="61085" y="0"/>
                  </a:lnTo>
                  <a:lnTo>
                    <a:pt x="71139" y="1860"/>
                  </a:lnTo>
                  <a:lnTo>
                    <a:pt x="88550" y="13287"/>
                  </a:lnTo>
                  <a:lnTo>
                    <a:pt x="147779" y="69430"/>
                  </a:lnTo>
                  <a:lnTo>
                    <a:pt x="167919" y="100539"/>
                  </a:lnTo>
                  <a:lnTo>
                    <a:pt x="185205" y="150898"/>
                  </a:lnTo>
                  <a:lnTo>
                    <a:pt x="196764" y="202786"/>
                  </a:lnTo>
                  <a:lnTo>
                    <a:pt x="200042" y="237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76034" y="5165042"/>
              <a:ext cx="229939" cy="271677"/>
            </a:xfrm>
            <a:custGeom>
              <a:avLst/>
              <a:gdLst/>
              <a:ahLst/>
              <a:cxnLst/>
              <a:rect l="0" t="0" r="0" b="0"/>
              <a:pathLst>
                <a:path w="229939" h="271677">
                  <a:moveTo>
                    <a:pt x="156239" y="115394"/>
                  </a:moveTo>
                  <a:lnTo>
                    <a:pt x="137110" y="53113"/>
                  </a:lnTo>
                  <a:lnTo>
                    <a:pt x="125900" y="26493"/>
                  </a:lnTo>
                  <a:lnTo>
                    <a:pt x="106880" y="8422"/>
                  </a:lnTo>
                  <a:lnTo>
                    <a:pt x="95257" y="1965"/>
                  </a:lnTo>
                  <a:lnTo>
                    <a:pt x="83999" y="0"/>
                  </a:lnTo>
                  <a:lnTo>
                    <a:pt x="62131" y="4056"/>
                  </a:lnTo>
                  <a:lnTo>
                    <a:pt x="53726" y="9584"/>
                  </a:lnTo>
                  <a:lnTo>
                    <a:pt x="35137" y="35300"/>
                  </a:lnTo>
                  <a:lnTo>
                    <a:pt x="11608" y="88438"/>
                  </a:lnTo>
                  <a:lnTo>
                    <a:pt x="938" y="149323"/>
                  </a:lnTo>
                  <a:lnTo>
                    <a:pt x="0" y="207580"/>
                  </a:lnTo>
                  <a:lnTo>
                    <a:pt x="4131" y="240204"/>
                  </a:lnTo>
                  <a:lnTo>
                    <a:pt x="9210" y="252413"/>
                  </a:lnTo>
                  <a:lnTo>
                    <a:pt x="24212" y="269098"/>
                  </a:lnTo>
                  <a:lnTo>
                    <a:pt x="31956" y="271676"/>
                  </a:lnTo>
                  <a:lnTo>
                    <a:pt x="39458" y="271054"/>
                  </a:lnTo>
                  <a:lnTo>
                    <a:pt x="46800" y="268300"/>
                  </a:lnTo>
                  <a:lnTo>
                    <a:pt x="68310" y="247657"/>
                  </a:lnTo>
                  <a:lnTo>
                    <a:pt x="83912" y="213725"/>
                  </a:lnTo>
                  <a:lnTo>
                    <a:pt x="98495" y="153101"/>
                  </a:lnTo>
                  <a:lnTo>
                    <a:pt x="102588" y="94853"/>
                  </a:lnTo>
                  <a:lnTo>
                    <a:pt x="103148" y="77019"/>
                  </a:lnTo>
                  <a:lnTo>
                    <a:pt x="105803" y="98694"/>
                  </a:lnTo>
                  <a:lnTo>
                    <a:pt x="132887" y="156464"/>
                  </a:lnTo>
                  <a:lnTo>
                    <a:pt x="173893" y="214998"/>
                  </a:lnTo>
                  <a:lnTo>
                    <a:pt x="183216" y="219231"/>
                  </a:lnTo>
                  <a:lnTo>
                    <a:pt x="229938" y="220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22523" y="5133037"/>
              <a:ext cx="99264" cy="244509"/>
            </a:xfrm>
            <a:custGeom>
              <a:avLst/>
              <a:gdLst/>
              <a:ahLst/>
              <a:cxnLst/>
              <a:rect l="0" t="0" r="0" b="0"/>
              <a:pathLst>
                <a:path w="99264" h="244509">
                  <a:moveTo>
                    <a:pt x="15035" y="115813"/>
                  </a:moveTo>
                  <a:lnTo>
                    <a:pt x="9445" y="132581"/>
                  </a:lnTo>
                  <a:lnTo>
                    <a:pt x="11559" y="165365"/>
                  </a:lnTo>
                  <a:lnTo>
                    <a:pt x="22754" y="217195"/>
                  </a:lnTo>
                  <a:lnTo>
                    <a:pt x="30450" y="244508"/>
                  </a:lnTo>
                  <a:lnTo>
                    <a:pt x="28515" y="239691"/>
                  </a:lnTo>
                  <a:lnTo>
                    <a:pt x="14499" y="186877"/>
                  </a:lnTo>
                  <a:lnTo>
                    <a:pt x="6480" y="127251"/>
                  </a:lnTo>
                  <a:lnTo>
                    <a:pt x="0" y="75959"/>
                  </a:lnTo>
                  <a:lnTo>
                    <a:pt x="6793" y="53646"/>
                  </a:lnTo>
                  <a:lnTo>
                    <a:pt x="23771" y="26943"/>
                  </a:lnTo>
                  <a:lnTo>
                    <a:pt x="39975" y="14704"/>
                  </a:lnTo>
                  <a:lnTo>
                    <a:pt x="58874" y="6535"/>
                  </a:lnTo>
                  <a:lnTo>
                    <a:pt x="992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84957" y="5162051"/>
              <a:ext cx="138241" cy="205382"/>
            </a:xfrm>
            <a:custGeom>
              <a:avLst/>
              <a:gdLst/>
              <a:ahLst/>
              <a:cxnLst/>
              <a:rect l="0" t="0" r="0" b="0"/>
              <a:pathLst>
                <a:path w="138241" h="205382">
                  <a:moveTo>
                    <a:pt x="0" y="76271"/>
                  </a:moveTo>
                  <a:lnTo>
                    <a:pt x="37477" y="84604"/>
                  </a:lnTo>
                  <a:lnTo>
                    <a:pt x="88901" y="86366"/>
                  </a:lnTo>
                  <a:lnTo>
                    <a:pt x="110091" y="80367"/>
                  </a:lnTo>
                  <a:lnTo>
                    <a:pt x="119018" y="75492"/>
                  </a:lnTo>
                  <a:lnTo>
                    <a:pt x="132055" y="60717"/>
                  </a:lnTo>
                  <a:lnTo>
                    <a:pt x="137170" y="51864"/>
                  </a:lnTo>
                  <a:lnTo>
                    <a:pt x="138240" y="42452"/>
                  </a:lnTo>
                  <a:lnTo>
                    <a:pt x="133189" y="22636"/>
                  </a:lnTo>
                  <a:lnTo>
                    <a:pt x="120027" y="8369"/>
                  </a:lnTo>
                  <a:lnTo>
                    <a:pt x="111603" y="2927"/>
                  </a:lnTo>
                  <a:lnTo>
                    <a:pt x="92885" y="0"/>
                  </a:lnTo>
                  <a:lnTo>
                    <a:pt x="72867" y="3768"/>
                  </a:lnTo>
                  <a:lnTo>
                    <a:pt x="52273" y="13242"/>
                  </a:lnTo>
                  <a:lnTo>
                    <a:pt x="34541" y="31490"/>
                  </a:lnTo>
                  <a:lnTo>
                    <a:pt x="21200" y="55198"/>
                  </a:lnTo>
                  <a:lnTo>
                    <a:pt x="12636" y="108547"/>
                  </a:lnTo>
                  <a:lnTo>
                    <a:pt x="14272" y="147055"/>
                  </a:lnTo>
                  <a:lnTo>
                    <a:pt x="20381" y="168562"/>
                  </a:lnTo>
                  <a:lnTo>
                    <a:pt x="30895" y="185919"/>
                  </a:lnTo>
                  <a:lnTo>
                    <a:pt x="49606" y="198313"/>
                  </a:lnTo>
                  <a:lnTo>
                    <a:pt x="72350" y="205381"/>
                  </a:lnTo>
                  <a:lnTo>
                    <a:pt x="115813" y="202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87723" y="5184233"/>
              <a:ext cx="207846" cy="169903"/>
            </a:xfrm>
            <a:custGeom>
              <a:avLst/>
              <a:gdLst/>
              <a:ahLst/>
              <a:cxnLst/>
              <a:rect l="0" t="0" r="0" b="0"/>
              <a:pathLst>
                <a:path w="207846" h="169903">
                  <a:moveTo>
                    <a:pt x="102560" y="106731"/>
                  </a:moveTo>
                  <a:lnTo>
                    <a:pt x="102560" y="48114"/>
                  </a:lnTo>
                  <a:lnTo>
                    <a:pt x="96321" y="27647"/>
                  </a:lnTo>
                  <a:lnTo>
                    <a:pt x="91382" y="18913"/>
                  </a:lnTo>
                  <a:lnTo>
                    <a:pt x="76535" y="6090"/>
                  </a:lnTo>
                  <a:lnTo>
                    <a:pt x="67663" y="1032"/>
                  </a:lnTo>
                  <a:lnTo>
                    <a:pt x="59408" y="0"/>
                  </a:lnTo>
                  <a:lnTo>
                    <a:pt x="43997" y="5093"/>
                  </a:lnTo>
                  <a:lnTo>
                    <a:pt x="22167" y="26703"/>
                  </a:lnTo>
                  <a:lnTo>
                    <a:pt x="6470" y="55333"/>
                  </a:lnTo>
                  <a:lnTo>
                    <a:pt x="0" y="97221"/>
                  </a:lnTo>
                  <a:lnTo>
                    <a:pt x="3672" y="135499"/>
                  </a:lnTo>
                  <a:lnTo>
                    <a:pt x="15326" y="155002"/>
                  </a:lnTo>
                  <a:lnTo>
                    <a:pt x="23347" y="163478"/>
                  </a:lnTo>
                  <a:lnTo>
                    <a:pt x="32204" y="167959"/>
                  </a:lnTo>
                  <a:lnTo>
                    <a:pt x="51403" y="169818"/>
                  </a:lnTo>
                  <a:lnTo>
                    <a:pt x="68516" y="163626"/>
                  </a:lnTo>
                  <a:lnTo>
                    <a:pt x="76354" y="158699"/>
                  </a:lnTo>
                  <a:lnTo>
                    <a:pt x="88184" y="143866"/>
                  </a:lnTo>
                  <a:lnTo>
                    <a:pt x="109072" y="88311"/>
                  </a:lnTo>
                  <a:lnTo>
                    <a:pt x="116373" y="65789"/>
                  </a:lnTo>
                  <a:lnTo>
                    <a:pt x="119957" y="64229"/>
                  </a:lnTo>
                  <a:lnTo>
                    <a:pt x="123517" y="69037"/>
                  </a:lnTo>
                  <a:lnTo>
                    <a:pt x="147785" y="125056"/>
                  </a:lnTo>
                  <a:lnTo>
                    <a:pt x="173365" y="155325"/>
                  </a:lnTo>
                  <a:lnTo>
                    <a:pt x="187061" y="163423"/>
                  </a:lnTo>
                  <a:lnTo>
                    <a:pt x="207845" y="169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65399" y="5196208"/>
              <a:ext cx="147127" cy="195225"/>
            </a:xfrm>
            <a:custGeom>
              <a:avLst/>
              <a:gdLst/>
              <a:ahLst/>
              <a:cxnLst/>
              <a:rect l="0" t="0" r="0" b="0"/>
              <a:pathLst>
                <a:path w="147127" h="195225">
                  <a:moveTo>
                    <a:pt x="109195" y="63171"/>
                  </a:moveTo>
                  <a:lnTo>
                    <a:pt x="99619" y="31889"/>
                  </a:lnTo>
                  <a:lnTo>
                    <a:pt x="88951" y="15732"/>
                  </a:lnTo>
                  <a:lnTo>
                    <a:pt x="80492" y="11658"/>
                  </a:lnTo>
                  <a:lnTo>
                    <a:pt x="58613" y="10250"/>
                  </a:lnTo>
                  <a:lnTo>
                    <a:pt x="39531" y="16644"/>
                  </a:lnTo>
                  <a:lnTo>
                    <a:pt x="31167" y="21625"/>
                  </a:lnTo>
                  <a:lnTo>
                    <a:pt x="18754" y="39637"/>
                  </a:lnTo>
                  <a:lnTo>
                    <a:pt x="1253" y="89328"/>
                  </a:lnTo>
                  <a:lnTo>
                    <a:pt x="0" y="113401"/>
                  </a:lnTo>
                  <a:lnTo>
                    <a:pt x="8727" y="157451"/>
                  </a:lnTo>
                  <a:lnTo>
                    <a:pt x="24378" y="175653"/>
                  </a:lnTo>
                  <a:lnTo>
                    <a:pt x="46932" y="189202"/>
                  </a:lnTo>
                  <a:lnTo>
                    <a:pt x="72554" y="195224"/>
                  </a:lnTo>
                  <a:lnTo>
                    <a:pt x="93300" y="191661"/>
                  </a:lnTo>
                  <a:lnTo>
                    <a:pt x="118133" y="176502"/>
                  </a:lnTo>
                  <a:lnTo>
                    <a:pt x="125683" y="170310"/>
                  </a:lnTo>
                  <a:lnTo>
                    <a:pt x="137190" y="150953"/>
                  </a:lnTo>
                  <a:lnTo>
                    <a:pt x="147126" y="113747"/>
                  </a:lnTo>
                  <a:lnTo>
                    <a:pt x="146950" y="73087"/>
                  </a:lnTo>
                  <a:lnTo>
                    <a:pt x="132989" y="10229"/>
                  </a:lnTo>
                  <a:lnTo>
                    <a:pt x="1302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69961" y="4937981"/>
              <a:ext cx="83619" cy="437212"/>
            </a:xfrm>
            <a:custGeom>
              <a:avLst/>
              <a:gdLst/>
              <a:ahLst/>
              <a:cxnLst/>
              <a:rect l="0" t="0" r="0" b="0"/>
              <a:pathLst>
                <a:path w="83619" h="437212">
                  <a:moveTo>
                    <a:pt x="30975" y="437211"/>
                  </a:moveTo>
                  <a:lnTo>
                    <a:pt x="38211" y="409655"/>
                  </a:lnTo>
                  <a:lnTo>
                    <a:pt x="37734" y="350313"/>
                  </a:lnTo>
                  <a:lnTo>
                    <a:pt x="29858" y="299550"/>
                  </a:lnTo>
                  <a:lnTo>
                    <a:pt x="20115" y="247464"/>
                  </a:lnTo>
                  <a:lnTo>
                    <a:pt x="9820" y="191867"/>
                  </a:lnTo>
                  <a:lnTo>
                    <a:pt x="2480" y="137179"/>
                  </a:lnTo>
                  <a:lnTo>
                    <a:pt x="0" y="76778"/>
                  </a:lnTo>
                  <a:lnTo>
                    <a:pt x="5159" y="39518"/>
                  </a:lnTo>
                  <a:lnTo>
                    <a:pt x="19687" y="11840"/>
                  </a:lnTo>
                  <a:lnTo>
                    <a:pt x="28129" y="6231"/>
                  </a:lnTo>
                  <a:lnTo>
                    <a:pt x="49987" y="0"/>
                  </a:lnTo>
                  <a:lnTo>
                    <a:pt x="65941" y="350"/>
                  </a:lnTo>
                  <a:lnTo>
                    <a:pt x="83618" y="55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48294" y="5185679"/>
              <a:ext cx="147399" cy="5590"/>
            </a:xfrm>
            <a:custGeom>
              <a:avLst/>
              <a:gdLst/>
              <a:ahLst/>
              <a:cxnLst/>
              <a:rect l="0" t="0" r="0" b="0"/>
              <a:pathLst>
                <a:path w="147399" h="5590">
                  <a:moveTo>
                    <a:pt x="147398" y="0"/>
                  </a:moveTo>
                  <a:lnTo>
                    <a:pt x="88782" y="5589"/>
                  </a:lnTo>
                  <a:lnTo>
                    <a:pt x="26971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32604" y="4827710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10721" y="162570"/>
                  </a:lnTo>
                  <a:lnTo>
                    <a:pt x="10614" y="209124"/>
                  </a:lnTo>
                  <a:lnTo>
                    <a:pt x="10567" y="257111"/>
                  </a:lnTo>
                  <a:lnTo>
                    <a:pt x="10540" y="313397"/>
                  </a:lnTo>
                  <a:lnTo>
                    <a:pt x="10531" y="376678"/>
                  </a:lnTo>
                  <a:lnTo>
                    <a:pt x="9359" y="432923"/>
                  </a:lnTo>
                  <a:lnTo>
                    <a:pt x="2196" y="495564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8482" y="5154094"/>
              <a:ext cx="142399" cy="236342"/>
            </a:xfrm>
            <a:custGeom>
              <a:avLst/>
              <a:gdLst/>
              <a:ahLst/>
              <a:cxnLst/>
              <a:rect l="0" t="0" r="0" b="0"/>
              <a:pathLst>
                <a:path w="142399" h="236342">
                  <a:moveTo>
                    <a:pt x="81521" y="10528"/>
                  </a:moveTo>
                  <a:lnTo>
                    <a:pt x="50239" y="20104"/>
                  </a:lnTo>
                  <a:lnTo>
                    <a:pt x="34083" y="30772"/>
                  </a:lnTo>
                  <a:lnTo>
                    <a:pt x="22223" y="49551"/>
                  </a:lnTo>
                  <a:lnTo>
                    <a:pt x="5077" y="99735"/>
                  </a:lnTo>
                  <a:lnTo>
                    <a:pt x="0" y="155878"/>
                  </a:lnTo>
                  <a:lnTo>
                    <a:pt x="7324" y="201514"/>
                  </a:lnTo>
                  <a:lnTo>
                    <a:pt x="17739" y="222533"/>
                  </a:lnTo>
                  <a:lnTo>
                    <a:pt x="27302" y="229073"/>
                  </a:lnTo>
                  <a:lnTo>
                    <a:pt x="53524" y="236341"/>
                  </a:lnTo>
                  <a:lnTo>
                    <a:pt x="75318" y="233332"/>
                  </a:lnTo>
                  <a:lnTo>
                    <a:pt x="92802" y="223026"/>
                  </a:lnTo>
                  <a:lnTo>
                    <a:pt x="114630" y="197493"/>
                  </a:lnTo>
                  <a:lnTo>
                    <a:pt x="136949" y="147063"/>
                  </a:lnTo>
                  <a:lnTo>
                    <a:pt x="142398" y="110124"/>
                  </a:lnTo>
                  <a:lnTo>
                    <a:pt x="132834" y="69544"/>
                  </a:lnTo>
                  <a:lnTo>
                    <a:pt x="105061" y="17607"/>
                  </a:lnTo>
                  <a:lnTo>
                    <a:pt x="920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32646" y="5101451"/>
              <a:ext cx="261673" cy="263521"/>
            </a:xfrm>
            <a:custGeom>
              <a:avLst/>
              <a:gdLst/>
              <a:ahLst/>
              <a:cxnLst/>
              <a:rect l="0" t="0" r="0" b="0"/>
              <a:pathLst>
                <a:path w="261673" h="263521">
                  <a:moveTo>
                    <a:pt x="0" y="52643"/>
                  </a:moveTo>
                  <a:lnTo>
                    <a:pt x="14654" y="111260"/>
                  </a:lnTo>
                  <a:lnTo>
                    <a:pt x="28197" y="165434"/>
                  </a:lnTo>
                  <a:lnTo>
                    <a:pt x="45257" y="218075"/>
                  </a:lnTo>
                  <a:lnTo>
                    <a:pt x="70811" y="257026"/>
                  </a:lnTo>
                  <a:lnTo>
                    <a:pt x="76453" y="259088"/>
                  </a:lnTo>
                  <a:lnTo>
                    <a:pt x="81384" y="256954"/>
                  </a:lnTo>
                  <a:lnTo>
                    <a:pt x="89983" y="245223"/>
                  </a:lnTo>
                  <a:lnTo>
                    <a:pt x="100231" y="217718"/>
                  </a:lnTo>
                  <a:lnTo>
                    <a:pt x="103038" y="193470"/>
                  </a:lnTo>
                  <a:lnTo>
                    <a:pt x="106127" y="187472"/>
                  </a:lnTo>
                  <a:lnTo>
                    <a:pt x="110525" y="185813"/>
                  </a:lnTo>
                  <a:lnTo>
                    <a:pt x="115798" y="187046"/>
                  </a:lnTo>
                  <a:lnTo>
                    <a:pt x="120482" y="191378"/>
                  </a:lnTo>
                  <a:lnTo>
                    <a:pt x="161834" y="250290"/>
                  </a:lnTo>
                  <a:lnTo>
                    <a:pt x="171060" y="258107"/>
                  </a:lnTo>
                  <a:lnTo>
                    <a:pt x="180721" y="262149"/>
                  </a:lnTo>
                  <a:lnTo>
                    <a:pt x="200813" y="263520"/>
                  </a:lnTo>
                  <a:lnTo>
                    <a:pt x="218322" y="257110"/>
                  </a:lnTo>
                  <a:lnTo>
                    <a:pt x="226266" y="252125"/>
                  </a:lnTo>
                  <a:lnTo>
                    <a:pt x="238213" y="234108"/>
                  </a:lnTo>
                  <a:lnTo>
                    <a:pt x="255415" y="184414"/>
                  </a:lnTo>
                  <a:lnTo>
                    <a:pt x="261672" y="122302"/>
                  </a:lnTo>
                  <a:lnTo>
                    <a:pt x="259788" y="63760"/>
                  </a:lnTo>
                  <a:lnTo>
                    <a:pt x="254789" y="27471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27444" y="490141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5589" y="62092"/>
                  </a:lnTo>
                  <a:lnTo>
                    <a:pt x="14654" y="116793"/>
                  </a:lnTo>
                  <a:lnTo>
                    <a:pt x="24749" y="168096"/>
                  </a:lnTo>
                  <a:lnTo>
                    <a:pt x="29560" y="229700"/>
                  </a:lnTo>
                  <a:lnTo>
                    <a:pt x="38421" y="292597"/>
                  </a:lnTo>
                  <a:lnTo>
                    <a:pt x="41384" y="355801"/>
                  </a:lnTo>
                  <a:lnTo>
                    <a:pt x="41969" y="413692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24986" y="5166627"/>
              <a:ext cx="155143" cy="163267"/>
            </a:xfrm>
            <a:custGeom>
              <a:avLst/>
              <a:gdLst/>
              <a:ahLst/>
              <a:cxnLst/>
              <a:rect l="0" t="0" r="0" b="0"/>
              <a:pathLst>
                <a:path w="155143" h="163267">
                  <a:moveTo>
                    <a:pt x="60385" y="103280"/>
                  </a:moveTo>
                  <a:lnTo>
                    <a:pt x="71564" y="86513"/>
                  </a:lnTo>
                  <a:lnTo>
                    <a:pt x="78515" y="48139"/>
                  </a:lnTo>
                  <a:lnTo>
                    <a:pt x="73902" y="22621"/>
                  </a:lnTo>
                  <a:lnTo>
                    <a:pt x="69397" y="10903"/>
                  </a:lnTo>
                  <a:lnTo>
                    <a:pt x="62883" y="4261"/>
                  </a:lnTo>
                  <a:lnTo>
                    <a:pt x="55032" y="1002"/>
                  </a:lnTo>
                  <a:lnTo>
                    <a:pt x="46288" y="0"/>
                  </a:lnTo>
                  <a:lnTo>
                    <a:pt x="38119" y="2841"/>
                  </a:lnTo>
                  <a:lnTo>
                    <a:pt x="22803" y="15357"/>
                  </a:lnTo>
                  <a:lnTo>
                    <a:pt x="6616" y="47723"/>
                  </a:lnTo>
                  <a:lnTo>
                    <a:pt x="0" y="92538"/>
                  </a:lnTo>
                  <a:lnTo>
                    <a:pt x="3629" y="131683"/>
                  </a:lnTo>
                  <a:lnTo>
                    <a:pt x="12153" y="151389"/>
                  </a:lnTo>
                  <a:lnTo>
                    <a:pt x="17702" y="159919"/>
                  </a:lnTo>
                  <a:lnTo>
                    <a:pt x="24911" y="163266"/>
                  </a:lnTo>
                  <a:lnTo>
                    <a:pt x="33226" y="163158"/>
                  </a:lnTo>
                  <a:lnTo>
                    <a:pt x="42279" y="160747"/>
                  </a:lnTo>
                  <a:lnTo>
                    <a:pt x="58577" y="148708"/>
                  </a:lnTo>
                  <a:lnTo>
                    <a:pt x="72450" y="130489"/>
                  </a:lnTo>
                  <a:lnTo>
                    <a:pt x="82515" y="106794"/>
                  </a:lnTo>
                  <a:lnTo>
                    <a:pt x="84648" y="83785"/>
                  </a:lnTo>
                  <a:lnTo>
                    <a:pt x="84037" y="68879"/>
                  </a:lnTo>
                  <a:lnTo>
                    <a:pt x="85512" y="69818"/>
                  </a:lnTo>
                  <a:lnTo>
                    <a:pt x="106247" y="125460"/>
                  </a:lnTo>
                  <a:lnTo>
                    <a:pt x="113187" y="132105"/>
                  </a:lnTo>
                  <a:lnTo>
                    <a:pt x="155142" y="145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80128" y="5175030"/>
              <a:ext cx="136871" cy="158049"/>
            </a:xfrm>
            <a:custGeom>
              <a:avLst/>
              <a:gdLst/>
              <a:ahLst/>
              <a:cxnLst/>
              <a:rect l="0" t="0" r="0" b="0"/>
              <a:pathLst>
                <a:path w="136871" h="158049">
                  <a:moveTo>
                    <a:pt x="0" y="42235"/>
                  </a:moveTo>
                  <a:lnTo>
                    <a:pt x="5589" y="100852"/>
                  </a:lnTo>
                  <a:lnTo>
                    <a:pt x="14653" y="141231"/>
                  </a:lnTo>
                  <a:lnTo>
                    <a:pt x="16788" y="145667"/>
                  </a:lnTo>
                  <a:lnTo>
                    <a:pt x="18211" y="143945"/>
                  </a:lnTo>
                  <a:lnTo>
                    <a:pt x="19159" y="138118"/>
                  </a:lnTo>
                  <a:lnTo>
                    <a:pt x="12473" y="79067"/>
                  </a:lnTo>
                  <a:lnTo>
                    <a:pt x="14224" y="36380"/>
                  </a:lnTo>
                  <a:lnTo>
                    <a:pt x="16501" y="24294"/>
                  </a:lnTo>
                  <a:lnTo>
                    <a:pt x="21529" y="15066"/>
                  </a:lnTo>
                  <a:lnTo>
                    <a:pt x="36475" y="1694"/>
                  </a:lnTo>
                  <a:lnTo>
                    <a:pt x="44204" y="0"/>
                  </a:lnTo>
                  <a:lnTo>
                    <a:pt x="51696" y="1210"/>
                  </a:lnTo>
                  <a:lnTo>
                    <a:pt x="66259" y="8794"/>
                  </a:lnTo>
                  <a:lnTo>
                    <a:pt x="87613" y="27387"/>
                  </a:lnTo>
                  <a:lnTo>
                    <a:pt x="112669" y="64518"/>
                  </a:lnTo>
                  <a:lnTo>
                    <a:pt x="131777" y="116096"/>
                  </a:lnTo>
                  <a:lnTo>
                    <a:pt x="136870" y="158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50869" y="4957765"/>
              <a:ext cx="113099" cy="407072"/>
            </a:xfrm>
            <a:custGeom>
              <a:avLst/>
              <a:gdLst/>
              <a:ahLst/>
              <a:cxnLst/>
              <a:rect l="0" t="0" r="0" b="0"/>
              <a:pathLst>
                <a:path w="113099" h="407072">
                  <a:moveTo>
                    <a:pt x="60886" y="312142"/>
                  </a:moveTo>
                  <a:lnTo>
                    <a:pt x="76527" y="294162"/>
                  </a:lnTo>
                  <a:lnTo>
                    <a:pt x="84605" y="277245"/>
                  </a:lnTo>
                  <a:lnTo>
                    <a:pt x="84887" y="268990"/>
                  </a:lnTo>
                  <a:lnTo>
                    <a:pt x="78962" y="253579"/>
                  </a:lnTo>
                  <a:lnTo>
                    <a:pt x="65410" y="242050"/>
                  </a:lnTo>
                  <a:lnTo>
                    <a:pt x="56883" y="237338"/>
                  </a:lnTo>
                  <a:lnTo>
                    <a:pt x="48858" y="237707"/>
                  </a:lnTo>
                  <a:lnTo>
                    <a:pt x="33703" y="247474"/>
                  </a:lnTo>
                  <a:lnTo>
                    <a:pt x="17606" y="272704"/>
                  </a:lnTo>
                  <a:lnTo>
                    <a:pt x="2857" y="315011"/>
                  </a:lnTo>
                  <a:lnTo>
                    <a:pt x="0" y="344613"/>
                  </a:lnTo>
                  <a:lnTo>
                    <a:pt x="4969" y="371027"/>
                  </a:lnTo>
                  <a:lnTo>
                    <a:pt x="9570" y="382984"/>
                  </a:lnTo>
                  <a:lnTo>
                    <a:pt x="24041" y="399390"/>
                  </a:lnTo>
                  <a:lnTo>
                    <a:pt x="32813" y="405402"/>
                  </a:lnTo>
                  <a:lnTo>
                    <a:pt x="42170" y="407071"/>
                  </a:lnTo>
                  <a:lnTo>
                    <a:pt x="61926" y="402686"/>
                  </a:lnTo>
                  <a:lnTo>
                    <a:pt x="69768" y="397071"/>
                  </a:lnTo>
                  <a:lnTo>
                    <a:pt x="81601" y="381474"/>
                  </a:lnTo>
                  <a:lnTo>
                    <a:pt x="102493" y="318052"/>
                  </a:lnTo>
                  <a:lnTo>
                    <a:pt x="110259" y="262421"/>
                  </a:lnTo>
                  <a:lnTo>
                    <a:pt x="112075" y="218684"/>
                  </a:lnTo>
                  <a:lnTo>
                    <a:pt x="113098" y="155769"/>
                  </a:lnTo>
                  <a:lnTo>
                    <a:pt x="112231" y="101903"/>
                  </a:lnTo>
                  <a:lnTo>
                    <a:pt x="102051" y="47955"/>
                  </a:lnTo>
                  <a:lnTo>
                    <a:pt x="94389" y="22760"/>
                  </a:lnTo>
                  <a:lnTo>
                    <a:pt x="83185" y="3764"/>
                  </a:lnTo>
                  <a:lnTo>
                    <a:pt x="75752" y="102"/>
                  </a:lnTo>
                  <a:lnTo>
                    <a:pt x="67287" y="0"/>
                  </a:lnTo>
                  <a:lnTo>
                    <a:pt x="58134" y="2272"/>
                  </a:lnTo>
                  <a:lnTo>
                    <a:pt x="52032" y="9636"/>
                  </a:lnTo>
                  <a:lnTo>
                    <a:pt x="45252" y="33416"/>
                  </a:lnTo>
                  <a:lnTo>
                    <a:pt x="42070" y="94002"/>
                  </a:lnTo>
                  <a:lnTo>
                    <a:pt x="51493" y="151549"/>
                  </a:lnTo>
                  <a:lnTo>
                    <a:pt x="61222" y="209187"/>
                  </a:lnTo>
                  <a:lnTo>
                    <a:pt x="71514" y="267599"/>
                  </a:lnTo>
                  <a:lnTo>
                    <a:pt x="85092" y="321951"/>
                  </a:lnTo>
                  <a:lnTo>
                    <a:pt x="103000" y="375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950701" y="4869824"/>
            <a:ext cx="2177616" cy="539988"/>
            <a:chOff x="5950701" y="4869824"/>
            <a:chExt cx="2177616" cy="539988"/>
          </a:xfrm>
        </p:grpSpPr>
        <p:sp>
          <p:nvSpPr>
            <p:cNvPr id="62" name="Freeform 61"/>
            <p:cNvSpPr/>
            <p:nvPr/>
          </p:nvSpPr>
          <p:spPr>
            <a:xfrm>
              <a:off x="5950701" y="4869824"/>
              <a:ext cx="194778" cy="480746"/>
            </a:xfrm>
            <a:custGeom>
              <a:avLst/>
              <a:gdLst/>
              <a:ahLst/>
              <a:cxnLst/>
              <a:rect l="0" t="0" r="0" b="0"/>
              <a:pathLst>
                <a:path w="194778" h="480746">
                  <a:moveTo>
                    <a:pt x="8494" y="0"/>
                  </a:moveTo>
                  <a:lnTo>
                    <a:pt x="8494" y="62478"/>
                  </a:lnTo>
                  <a:lnTo>
                    <a:pt x="11614" y="111319"/>
                  </a:lnTo>
                  <a:lnTo>
                    <a:pt x="16827" y="170244"/>
                  </a:lnTo>
                  <a:lnTo>
                    <a:pt x="21492" y="232157"/>
                  </a:lnTo>
                  <a:lnTo>
                    <a:pt x="27163" y="291836"/>
                  </a:lnTo>
                  <a:lnTo>
                    <a:pt x="28844" y="343443"/>
                  </a:lnTo>
                  <a:lnTo>
                    <a:pt x="23822" y="402803"/>
                  </a:lnTo>
                  <a:lnTo>
                    <a:pt x="20445" y="445473"/>
                  </a:lnTo>
                  <a:lnTo>
                    <a:pt x="17631" y="452570"/>
                  </a:lnTo>
                  <a:lnTo>
                    <a:pt x="13415" y="454961"/>
                  </a:lnTo>
                  <a:lnTo>
                    <a:pt x="8266" y="454216"/>
                  </a:lnTo>
                  <a:lnTo>
                    <a:pt x="4832" y="449040"/>
                  </a:lnTo>
                  <a:lnTo>
                    <a:pt x="0" y="418228"/>
                  </a:lnTo>
                  <a:lnTo>
                    <a:pt x="1487" y="362247"/>
                  </a:lnTo>
                  <a:lnTo>
                    <a:pt x="12700" y="311111"/>
                  </a:lnTo>
                  <a:lnTo>
                    <a:pt x="18316" y="300994"/>
                  </a:lnTo>
                  <a:lnTo>
                    <a:pt x="33917" y="286634"/>
                  </a:lnTo>
                  <a:lnTo>
                    <a:pt x="55668" y="279471"/>
                  </a:lnTo>
                  <a:lnTo>
                    <a:pt x="68019" y="277561"/>
                  </a:lnTo>
                  <a:lnTo>
                    <a:pt x="94222" y="281678"/>
                  </a:lnTo>
                  <a:lnTo>
                    <a:pt x="119125" y="292477"/>
                  </a:lnTo>
                  <a:lnTo>
                    <a:pt x="167357" y="337993"/>
                  </a:lnTo>
                  <a:lnTo>
                    <a:pt x="187106" y="368818"/>
                  </a:lnTo>
                  <a:lnTo>
                    <a:pt x="194777" y="411357"/>
                  </a:lnTo>
                  <a:lnTo>
                    <a:pt x="190332" y="437849"/>
                  </a:lnTo>
                  <a:lnTo>
                    <a:pt x="185871" y="449827"/>
                  </a:lnTo>
                  <a:lnTo>
                    <a:pt x="178218" y="458982"/>
                  </a:lnTo>
                  <a:lnTo>
                    <a:pt x="157237" y="472274"/>
                  </a:lnTo>
                  <a:lnTo>
                    <a:pt x="113528" y="480745"/>
                  </a:lnTo>
                  <a:lnTo>
                    <a:pt x="89881" y="476487"/>
                  </a:lnTo>
                  <a:lnTo>
                    <a:pt x="43216" y="456591"/>
                  </a:lnTo>
                  <a:lnTo>
                    <a:pt x="2955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06594" y="5141607"/>
              <a:ext cx="157929" cy="176486"/>
            </a:xfrm>
            <a:custGeom>
              <a:avLst/>
              <a:gdLst/>
              <a:ahLst/>
              <a:cxnLst/>
              <a:rect l="0" t="0" r="0" b="0"/>
              <a:pathLst>
                <a:path w="157929" h="176486">
                  <a:moveTo>
                    <a:pt x="0" y="86187"/>
                  </a:moveTo>
                  <a:lnTo>
                    <a:pt x="61110" y="68228"/>
                  </a:lnTo>
                  <a:lnTo>
                    <a:pt x="83313" y="61437"/>
                  </a:lnTo>
                  <a:lnTo>
                    <a:pt x="101758" y="48281"/>
                  </a:lnTo>
                  <a:lnTo>
                    <a:pt x="109953" y="39859"/>
                  </a:lnTo>
                  <a:lnTo>
                    <a:pt x="113076" y="31905"/>
                  </a:lnTo>
                  <a:lnTo>
                    <a:pt x="112819" y="24262"/>
                  </a:lnTo>
                  <a:lnTo>
                    <a:pt x="110308" y="16828"/>
                  </a:lnTo>
                  <a:lnTo>
                    <a:pt x="98159" y="5447"/>
                  </a:lnTo>
                  <a:lnTo>
                    <a:pt x="90006" y="775"/>
                  </a:lnTo>
                  <a:lnTo>
                    <a:pt x="81061" y="0"/>
                  </a:lnTo>
                  <a:lnTo>
                    <a:pt x="61764" y="5377"/>
                  </a:lnTo>
                  <a:lnTo>
                    <a:pt x="47728" y="18686"/>
                  </a:lnTo>
                  <a:lnTo>
                    <a:pt x="33249" y="49029"/>
                  </a:lnTo>
                  <a:lnTo>
                    <a:pt x="24669" y="87655"/>
                  </a:lnTo>
                  <a:lnTo>
                    <a:pt x="25247" y="125616"/>
                  </a:lnTo>
                  <a:lnTo>
                    <a:pt x="27360" y="137039"/>
                  </a:lnTo>
                  <a:lnTo>
                    <a:pt x="42186" y="155971"/>
                  </a:lnTo>
                  <a:lnTo>
                    <a:pt x="52690" y="164295"/>
                  </a:lnTo>
                  <a:lnTo>
                    <a:pt x="76840" y="173544"/>
                  </a:lnTo>
                  <a:lnTo>
                    <a:pt x="102001" y="176485"/>
                  </a:lnTo>
                  <a:lnTo>
                    <a:pt x="133558" y="171563"/>
                  </a:lnTo>
                  <a:lnTo>
                    <a:pt x="157928" y="159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17250" y="4880353"/>
              <a:ext cx="20972" cy="431669"/>
            </a:xfrm>
            <a:custGeom>
              <a:avLst/>
              <a:gdLst/>
              <a:ahLst/>
              <a:cxnLst/>
              <a:rect l="0" t="0" r="0" b="0"/>
              <a:pathLst>
                <a:path w="20972" h="431669">
                  <a:moveTo>
                    <a:pt x="10442" y="0"/>
                  </a:moveTo>
                  <a:lnTo>
                    <a:pt x="3207" y="27556"/>
                  </a:lnTo>
                  <a:lnTo>
                    <a:pt x="890" y="73025"/>
                  </a:lnTo>
                  <a:lnTo>
                    <a:pt x="203" y="133811"/>
                  </a:lnTo>
                  <a:lnTo>
                    <a:pt x="0" y="183017"/>
                  </a:lnTo>
                  <a:lnTo>
                    <a:pt x="3051" y="238446"/>
                  </a:lnTo>
                  <a:lnTo>
                    <a:pt x="8982" y="289126"/>
                  </a:lnTo>
                  <a:lnTo>
                    <a:pt x="17390" y="351433"/>
                  </a:lnTo>
                  <a:lnTo>
                    <a:pt x="20263" y="403774"/>
                  </a:lnTo>
                  <a:lnTo>
                    <a:pt x="20971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43465" y="502775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72453" y="17958"/>
                  </a:lnTo>
                  <a:lnTo>
                    <a:pt x="2635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12354" y="5143565"/>
              <a:ext cx="225980" cy="165558"/>
            </a:xfrm>
            <a:custGeom>
              <a:avLst/>
              <a:gdLst/>
              <a:ahLst/>
              <a:cxnLst/>
              <a:rect l="0" t="0" r="0" b="0"/>
              <a:pathLst>
                <a:path w="225980" h="165558">
                  <a:moveTo>
                    <a:pt x="10095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5284" y="135136"/>
                  </a:lnTo>
                  <a:lnTo>
                    <a:pt x="17315" y="154037"/>
                  </a:lnTo>
                  <a:lnTo>
                    <a:pt x="25437" y="162353"/>
                  </a:lnTo>
                  <a:lnTo>
                    <a:pt x="34361" y="165557"/>
                  </a:lnTo>
                  <a:lnTo>
                    <a:pt x="43820" y="165354"/>
                  </a:lnTo>
                  <a:lnTo>
                    <a:pt x="62518" y="158889"/>
                  </a:lnTo>
                  <a:lnTo>
                    <a:pt x="78628" y="148216"/>
                  </a:lnTo>
                  <a:lnTo>
                    <a:pt x="90467" y="132555"/>
                  </a:lnTo>
                  <a:lnTo>
                    <a:pt x="98459" y="112726"/>
                  </a:lnTo>
                  <a:lnTo>
                    <a:pt x="102957" y="84613"/>
                  </a:lnTo>
                  <a:lnTo>
                    <a:pt x="106630" y="99420"/>
                  </a:lnTo>
                  <a:lnTo>
                    <a:pt x="134085" y="139102"/>
                  </a:lnTo>
                  <a:lnTo>
                    <a:pt x="150600" y="152681"/>
                  </a:lnTo>
                  <a:lnTo>
                    <a:pt x="159917" y="157939"/>
                  </a:lnTo>
                  <a:lnTo>
                    <a:pt x="179628" y="160662"/>
                  </a:lnTo>
                  <a:lnTo>
                    <a:pt x="189798" y="159751"/>
                  </a:lnTo>
                  <a:lnTo>
                    <a:pt x="207336" y="149379"/>
                  </a:lnTo>
                  <a:lnTo>
                    <a:pt x="215288" y="141700"/>
                  </a:lnTo>
                  <a:lnTo>
                    <a:pt x="224124" y="117570"/>
                  </a:lnTo>
                  <a:lnTo>
                    <a:pt x="225979" y="71101"/>
                  </a:lnTo>
                  <a:lnTo>
                    <a:pt x="219120" y="29646"/>
                  </a:lnTo>
                  <a:lnTo>
                    <a:pt x="2101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43547" y="5128437"/>
              <a:ext cx="148781" cy="204643"/>
            </a:xfrm>
            <a:custGeom>
              <a:avLst/>
              <a:gdLst/>
              <a:ahLst/>
              <a:cxnLst/>
              <a:rect l="0" t="0" r="0" b="0"/>
              <a:pathLst>
                <a:path w="148781" h="204643">
                  <a:moveTo>
                    <a:pt x="0" y="25657"/>
                  </a:moveTo>
                  <a:lnTo>
                    <a:pt x="29309" y="54965"/>
                  </a:lnTo>
                  <a:lnTo>
                    <a:pt x="60677" y="69566"/>
                  </a:lnTo>
                  <a:lnTo>
                    <a:pt x="99607" y="75712"/>
                  </a:lnTo>
                  <a:lnTo>
                    <a:pt x="120699" y="70910"/>
                  </a:lnTo>
                  <a:lnTo>
                    <a:pt x="129599" y="66354"/>
                  </a:lnTo>
                  <a:lnTo>
                    <a:pt x="142608" y="51934"/>
                  </a:lnTo>
                  <a:lnTo>
                    <a:pt x="147715" y="43175"/>
                  </a:lnTo>
                  <a:lnTo>
                    <a:pt x="148780" y="33826"/>
                  </a:lnTo>
                  <a:lnTo>
                    <a:pt x="143723" y="14080"/>
                  </a:lnTo>
                  <a:lnTo>
                    <a:pt x="136760" y="7410"/>
                  </a:lnTo>
                  <a:lnTo>
                    <a:pt x="116545" y="0"/>
                  </a:lnTo>
                  <a:lnTo>
                    <a:pt x="106942" y="363"/>
                  </a:lnTo>
                  <a:lnTo>
                    <a:pt x="90034" y="7006"/>
                  </a:lnTo>
                  <a:lnTo>
                    <a:pt x="67361" y="29490"/>
                  </a:lnTo>
                  <a:lnTo>
                    <a:pt x="51414" y="58378"/>
                  </a:lnTo>
                  <a:lnTo>
                    <a:pt x="44870" y="100343"/>
                  </a:lnTo>
                  <a:lnTo>
                    <a:pt x="54110" y="144232"/>
                  </a:lnTo>
                  <a:lnTo>
                    <a:pt x="71665" y="175694"/>
                  </a:lnTo>
                  <a:lnTo>
                    <a:pt x="88004" y="189046"/>
                  </a:lnTo>
                  <a:lnTo>
                    <a:pt x="106963" y="197710"/>
                  </a:lnTo>
                  <a:lnTo>
                    <a:pt x="147399" y="204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31945" y="5148088"/>
              <a:ext cx="127459" cy="177501"/>
            </a:xfrm>
            <a:custGeom>
              <a:avLst/>
              <a:gdLst/>
              <a:ahLst/>
              <a:cxnLst/>
              <a:rect l="0" t="0" r="0" b="0"/>
              <a:pathLst>
                <a:path w="127459" h="177501">
                  <a:moveTo>
                    <a:pt x="22173" y="79706"/>
                  </a:moveTo>
                  <a:lnTo>
                    <a:pt x="64865" y="76586"/>
                  </a:lnTo>
                  <a:lnTo>
                    <a:pt x="96043" y="65133"/>
                  </a:lnTo>
                  <a:lnTo>
                    <a:pt x="106515" y="59462"/>
                  </a:lnTo>
                  <a:lnTo>
                    <a:pt x="112325" y="52172"/>
                  </a:lnTo>
                  <a:lnTo>
                    <a:pt x="115030" y="43802"/>
                  </a:lnTo>
                  <a:lnTo>
                    <a:pt x="115662" y="34713"/>
                  </a:lnTo>
                  <a:lnTo>
                    <a:pt x="112575" y="26314"/>
                  </a:lnTo>
                  <a:lnTo>
                    <a:pt x="99786" y="10742"/>
                  </a:lnTo>
                  <a:lnTo>
                    <a:pt x="79284" y="2262"/>
                  </a:lnTo>
                  <a:lnTo>
                    <a:pt x="67266" y="0"/>
                  </a:lnTo>
                  <a:lnTo>
                    <a:pt x="41434" y="3727"/>
                  </a:lnTo>
                  <a:lnTo>
                    <a:pt x="27995" y="7996"/>
                  </a:lnTo>
                  <a:lnTo>
                    <a:pt x="9942" y="22098"/>
                  </a:lnTo>
                  <a:lnTo>
                    <a:pt x="3490" y="30772"/>
                  </a:lnTo>
                  <a:lnTo>
                    <a:pt x="358" y="40064"/>
                  </a:lnTo>
                  <a:lnTo>
                    <a:pt x="0" y="59747"/>
                  </a:lnTo>
                  <a:lnTo>
                    <a:pt x="10470" y="108215"/>
                  </a:lnTo>
                  <a:lnTo>
                    <a:pt x="21261" y="130981"/>
                  </a:lnTo>
                  <a:lnTo>
                    <a:pt x="46079" y="157939"/>
                  </a:lnTo>
                  <a:lnTo>
                    <a:pt x="75659" y="175156"/>
                  </a:lnTo>
                  <a:lnTo>
                    <a:pt x="96247" y="177500"/>
                  </a:lnTo>
                  <a:lnTo>
                    <a:pt x="127458" y="174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80459" y="5160249"/>
              <a:ext cx="147400" cy="151773"/>
            </a:xfrm>
            <a:custGeom>
              <a:avLst/>
              <a:gdLst/>
              <a:ahLst/>
              <a:cxnLst/>
              <a:rect l="0" t="0" r="0" b="0"/>
              <a:pathLst>
                <a:path w="147400" h="151773">
                  <a:moveTo>
                    <a:pt x="0" y="35959"/>
                  </a:moveTo>
                  <a:lnTo>
                    <a:pt x="5589" y="94575"/>
                  </a:lnTo>
                  <a:lnTo>
                    <a:pt x="15619" y="133325"/>
                  </a:lnTo>
                  <a:lnTo>
                    <a:pt x="13571" y="128366"/>
                  </a:lnTo>
                  <a:lnTo>
                    <a:pt x="12300" y="80945"/>
                  </a:lnTo>
                  <a:lnTo>
                    <a:pt x="20282" y="40449"/>
                  </a:lnTo>
                  <a:lnTo>
                    <a:pt x="30851" y="16897"/>
                  </a:lnTo>
                  <a:lnTo>
                    <a:pt x="39285" y="9213"/>
                  </a:lnTo>
                  <a:lnTo>
                    <a:pt x="61134" y="675"/>
                  </a:lnTo>
                  <a:lnTo>
                    <a:pt x="83323" y="0"/>
                  </a:lnTo>
                  <a:lnTo>
                    <a:pt x="94153" y="1458"/>
                  </a:lnTo>
                  <a:lnTo>
                    <a:pt x="103713" y="7109"/>
                  </a:lnTo>
                  <a:lnTo>
                    <a:pt x="120575" y="25866"/>
                  </a:lnTo>
                  <a:lnTo>
                    <a:pt x="137632" y="62734"/>
                  </a:lnTo>
                  <a:lnTo>
                    <a:pt x="146112" y="124767"/>
                  </a:lnTo>
                  <a:lnTo>
                    <a:pt x="147399" y="151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85860" y="4869824"/>
              <a:ext cx="21025" cy="473784"/>
            </a:xfrm>
            <a:custGeom>
              <a:avLst/>
              <a:gdLst/>
              <a:ahLst/>
              <a:cxnLst/>
              <a:rect l="0" t="0" r="0" b="0"/>
              <a:pathLst>
                <a:path w="21025" h="473784">
                  <a:moveTo>
                    <a:pt x="21024" y="0"/>
                  </a:moveTo>
                  <a:lnTo>
                    <a:pt x="4235" y="58555"/>
                  </a:lnTo>
                  <a:lnTo>
                    <a:pt x="1231" y="115876"/>
                  </a:lnTo>
                  <a:lnTo>
                    <a:pt x="341" y="170944"/>
                  </a:lnTo>
                  <a:lnTo>
                    <a:pt x="78" y="223136"/>
                  </a:lnTo>
                  <a:lnTo>
                    <a:pt x="0" y="272265"/>
                  </a:lnTo>
                  <a:lnTo>
                    <a:pt x="1147" y="332446"/>
                  </a:lnTo>
                  <a:lnTo>
                    <a:pt x="8302" y="389712"/>
                  </a:lnTo>
                  <a:lnTo>
                    <a:pt x="10063" y="445738"/>
                  </a:lnTo>
                  <a:lnTo>
                    <a:pt x="10496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59485" y="504880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9065"/>
                  </a:lnTo>
                  <a:lnTo>
                    <a:pt x="133828" y="9069"/>
                  </a:lnTo>
                  <a:lnTo>
                    <a:pt x="82587" y="5258"/>
                  </a:lnTo>
                  <a:lnTo>
                    <a:pt x="27753" y="9487"/>
                  </a:lnTo>
                  <a:lnTo>
                    <a:pt x="12334" y="131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91112" y="5175151"/>
              <a:ext cx="271751" cy="183158"/>
            </a:xfrm>
            <a:custGeom>
              <a:avLst/>
              <a:gdLst/>
              <a:ahLst/>
              <a:cxnLst/>
              <a:rect l="0" t="0" r="0" b="0"/>
              <a:pathLst>
                <a:path w="271751" h="183158">
                  <a:moveTo>
                    <a:pt x="0" y="0"/>
                  </a:moveTo>
                  <a:lnTo>
                    <a:pt x="5590" y="62092"/>
                  </a:lnTo>
                  <a:lnTo>
                    <a:pt x="21331" y="124005"/>
                  </a:lnTo>
                  <a:lnTo>
                    <a:pt x="29368" y="145190"/>
                  </a:lnTo>
                  <a:lnTo>
                    <a:pt x="40739" y="162405"/>
                  </a:lnTo>
                  <a:lnTo>
                    <a:pt x="48216" y="166762"/>
                  </a:lnTo>
                  <a:lnTo>
                    <a:pt x="65883" y="168483"/>
                  </a:lnTo>
                  <a:lnTo>
                    <a:pt x="82314" y="162229"/>
                  </a:lnTo>
                  <a:lnTo>
                    <a:pt x="97416" y="150480"/>
                  </a:lnTo>
                  <a:lnTo>
                    <a:pt x="117901" y="124136"/>
                  </a:lnTo>
                  <a:lnTo>
                    <a:pt x="127660" y="104304"/>
                  </a:lnTo>
                  <a:lnTo>
                    <a:pt x="131900" y="101122"/>
                  </a:lnTo>
                  <a:lnTo>
                    <a:pt x="135896" y="102509"/>
                  </a:lnTo>
                  <a:lnTo>
                    <a:pt x="172414" y="157337"/>
                  </a:lnTo>
                  <a:lnTo>
                    <a:pt x="181623" y="168063"/>
                  </a:lnTo>
                  <a:lnTo>
                    <a:pt x="204334" y="179979"/>
                  </a:lnTo>
                  <a:lnTo>
                    <a:pt x="216941" y="183157"/>
                  </a:lnTo>
                  <a:lnTo>
                    <a:pt x="227685" y="180596"/>
                  </a:lnTo>
                  <a:lnTo>
                    <a:pt x="245863" y="165273"/>
                  </a:lnTo>
                  <a:lnTo>
                    <a:pt x="263662" y="135927"/>
                  </a:lnTo>
                  <a:lnTo>
                    <a:pt x="271750" y="86165"/>
                  </a:lnTo>
                  <a:lnTo>
                    <a:pt x="270228" y="34394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48960" y="5225020"/>
              <a:ext cx="179357" cy="184792"/>
            </a:xfrm>
            <a:custGeom>
              <a:avLst/>
              <a:gdLst/>
              <a:ahLst/>
              <a:cxnLst/>
              <a:rect l="0" t="0" r="0" b="0"/>
              <a:pathLst>
                <a:path w="179357" h="184792">
                  <a:moveTo>
                    <a:pt x="105406" y="13302"/>
                  </a:moveTo>
                  <a:lnTo>
                    <a:pt x="94228" y="2123"/>
                  </a:lnTo>
                  <a:lnTo>
                    <a:pt x="86255" y="0"/>
                  </a:lnTo>
                  <a:lnTo>
                    <a:pt x="53849" y="2601"/>
                  </a:lnTo>
                  <a:lnTo>
                    <a:pt x="32189" y="7766"/>
                  </a:lnTo>
                  <a:lnTo>
                    <a:pt x="13984" y="23320"/>
                  </a:lnTo>
                  <a:lnTo>
                    <a:pt x="5853" y="34018"/>
                  </a:lnTo>
                  <a:lnTo>
                    <a:pt x="1603" y="44660"/>
                  </a:lnTo>
                  <a:lnTo>
                    <a:pt x="0" y="65843"/>
                  </a:lnTo>
                  <a:lnTo>
                    <a:pt x="5674" y="103089"/>
                  </a:lnTo>
                  <a:lnTo>
                    <a:pt x="17797" y="126906"/>
                  </a:lnTo>
                  <a:lnTo>
                    <a:pt x="44353" y="156927"/>
                  </a:lnTo>
                  <a:lnTo>
                    <a:pt x="74447" y="177520"/>
                  </a:lnTo>
                  <a:lnTo>
                    <a:pt x="84767" y="182442"/>
                  </a:lnTo>
                  <a:lnTo>
                    <a:pt x="105592" y="184791"/>
                  </a:lnTo>
                  <a:lnTo>
                    <a:pt x="126546" y="180766"/>
                  </a:lnTo>
                  <a:lnTo>
                    <a:pt x="147557" y="171178"/>
                  </a:lnTo>
                  <a:lnTo>
                    <a:pt x="165474" y="152879"/>
                  </a:lnTo>
                  <a:lnTo>
                    <a:pt x="173527" y="141448"/>
                  </a:lnTo>
                  <a:lnTo>
                    <a:pt x="179356" y="119389"/>
                  </a:lnTo>
                  <a:lnTo>
                    <a:pt x="173566" y="71042"/>
                  </a:lnTo>
                  <a:lnTo>
                    <a:pt x="161436" y="50272"/>
                  </a:lnTo>
                  <a:lnTo>
                    <a:pt x="115935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232552" y="5617348"/>
            <a:ext cx="1646082" cy="400084"/>
            <a:chOff x="2232552" y="5617348"/>
            <a:chExt cx="1646082" cy="400084"/>
          </a:xfrm>
        </p:grpSpPr>
        <p:sp>
          <p:nvSpPr>
            <p:cNvPr id="75" name="Freeform 74"/>
            <p:cNvSpPr/>
            <p:nvPr/>
          </p:nvSpPr>
          <p:spPr>
            <a:xfrm>
              <a:off x="2232552" y="5777788"/>
              <a:ext cx="262768" cy="206731"/>
            </a:xfrm>
            <a:custGeom>
              <a:avLst/>
              <a:gdLst/>
              <a:ahLst/>
              <a:cxnLst/>
              <a:rect l="0" t="0" r="0" b="0"/>
              <a:pathLst>
                <a:path w="262768" h="206731">
                  <a:moveTo>
                    <a:pt x="20612" y="60658"/>
                  </a:moveTo>
                  <a:lnTo>
                    <a:pt x="12279" y="114803"/>
                  </a:lnTo>
                  <a:lnTo>
                    <a:pt x="10517" y="169750"/>
                  </a:lnTo>
                  <a:lnTo>
                    <a:pt x="4623" y="206066"/>
                  </a:lnTo>
                  <a:lnTo>
                    <a:pt x="2933" y="206730"/>
                  </a:lnTo>
                  <a:lnTo>
                    <a:pt x="0" y="144755"/>
                  </a:lnTo>
                  <a:lnTo>
                    <a:pt x="813" y="87062"/>
                  </a:lnTo>
                  <a:lnTo>
                    <a:pt x="14221" y="29777"/>
                  </a:lnTo>
                  <a:lnTo>
                    <a:pt x="29897" y="3285"/>
                  </a:lnTo>
                  <a:lnTo>
                    <a:pt x="37330" y="183"/>
                  </a:lnTo>
                  <a:lnTo>
                    <a:pt x="45796" y="454"/>
                  </a:lnTo>
                  <a:lnTo>
                    <a:pt x="63390" y="6995"/>
                  </a:lnTo>
                  <a:lnTo>
                    <a:pt x="79009" y="17700"/>
                  </a:lnTo>
                  <a:lnTo>
                    <a:pt x="90630" y="33377"/>
                  </a:lnTo>
                  <a:lnTo>
                    <a:pt x="115045" y="92622"/>
                  </a:lnTo>
                  <a:lnTo>
                    <a:pt x="118662" y="103024"/>
                  </a:lnTo>
                  <a:lnTo>
                    <a:pt x="121074" y="104110"/>
                  </a:lnTo>
                  <a:lnTo>
                    <a:pt x="135049" y="49631"/>
                  </a:lnTo>
                  <a:lnTo>
                    <a:pt x="158597" y="11037"/>
                  </a:lnTo>
                  <a:lnTo>
                    <a:pt x="165244" y="3011"/>
                  </a:lnTo>
                  <a:lnTo>
                    <a:pt x="173186" y="0"/>
                  </a:lnTo>
                  <a:lnTo>
                    <a:pt x="181989" y="332"/>
                  </a:lnTo>
                  <a:lnTo>
                    <a:pt x="191368" y="2894"/>
                  </a:lnTo>
                  <a:lnTo>
                    <a:pt x="208028" y="18217"/>
                  </a:lnTo>
                  <a:lnTo>
                    <a:pt x="243774" y="72314"/>
                  </a:lnTo>
                  <a:lnTo>
                    <a:pt x="256620" y="111165"/>
                  </a:lnTo>
                  <a:lnTo>
                    <a:pt x="261553" y="156856"/>
                  </a:lnTo>
                  <a:lnTo>
                    <a:pt x="262767" y="176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29749" y="5796332"/>
              <a:ext cx="125696" cy="170681"/>
            </a:xfrm>
            <a:custGeom>
              <a:avLst/>
              <a:gdLst/>
              <a:ahLst/>
              <a:cxnLst/>
              <a:rect l="0" t="0" r="0" b="0"/>
              <a:pathLst>
                <a:path w="125696" h="170681">
                  <a:moveTo>
                    <a:pt x="70855" y="21057"/>
                  </a:moveTo>
                  <a:lnTo>
                    <a:pt x="39573" y="30632"/>
                  </a:lnTo>
                  <a:lnTo>
                    <a:pt x="23417" y="41300"/>
                  </a:lnTo>
                  <a:lnTo>
                    <a:pt x="11557" y="60080"/>
                  </a:lnTo>
                  <a:lnTo>
                    <a:pt x="3556" y="84024"/>
                  </a:lnTo>
                  <a:lnTo>
                    <a:pt x="0" y="110264"/>
                  </a:lnTo>
                  <a:lnTo>
                    <a:pt x="4659" y="134404"/>
                  </a:lnTo>
                  <a:lnTo>
                    <a:pt x="9177" y="145755"/>
                  </a:lnTo>
                  <a:lnTo>
                    <a:pt x="23556" y="161486"/>
                  </a:lnTo>
                  <a:lnTo>
                    <a:pt x="32303" y="167319"/>
                  </a:lnTo>
                  <a:lnTo>
                    <a:pt x="51381" y="170680"/>
                  </a:lnTo>
                  <a:lnTo>
                    <a:pt x="61382" y="169939"/>
                  </a:lnTo>
                  <a:lnTo>
                    <a:pt x="78733" y="162876"/>
                  </a:lnTo>
                  <a:lnTo>
                    <a:pt x="108936" y="139278"/>
                  </a:lnTo>
                  <a:lnTo>
                    <a:pt x="124773" y="107818"/>
                  </a:lnTo>
                  <a:lnTo>
                    <a:pt x="125695" y="63272"/>
                  </a:lnTo>
                  <a:lnTo>
                    <a:pt x="115116" y="39429"/>
                  </a:lnTo>
                  <a:lnTo>
                    <a:pt x="813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99823" y="5775275"/>
              <a:ext cx="141031" cy="200695"/>
            </a:xfrm>
            <a:custGeom>
              <a:avLst/>
              <a:gdLst/>
              <a:ahLst/>
              <a:cxnLst/>
              <a:rect l="0" t="0" r="0" b="0"/>
              <a:pathLst>
                <a:path w="141031" h="200695">
                  <a:moveTo>
                    <a:pt x="6066" y="21057"/>
                  </a:moveTo>
                  <a:lnTo>
                    <a:pt x="0" y="53509"/>
                  </a:lnTo>
                  <a:lnTo>
                    <a:pt x="5037" y="110988"/>
                  </a:lnTo>
                  <a:lnTo>
                    <a:pt x="16939" y="145969"/>
                  </a:lnTo>
                  <a:lnTo>
                    <a:pt x="35284" y="178561"/>
                  </a:lnTo>
                  <a:lnTo>
                    <a:pt x="51807" y="193614"/>
                  </a:lnTo>
                  <a:lnTo>
                    <a:pt x="61127" y="199266"/>
                  </a:lnTo>
                  <a:lnTo>
                    <a:pt x="70849" y="200694"/>
                  </a:lnTo>
                  <a:lnTo>
                    <a:pt x="91011" y="196042"/>
                  </a:lnTo>
                  <a:lnTo>
                    <a:pt x="108550" y="179937"/>
                  </a:lnTo>
                  <a:lnTo>
                    <a:pt x="133285" y="137059"/>
                  </a:lnTo>
                  <a:lnTo>
                    <a:pt x="141030" y="86388"/>
                  </a:lnTo>
                  <a:lnTo>
                    <a:pt x="139440" y="34438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95402" y="5809210"/>
              <a:ext cx="157929" cy="197693"/>
            </a:xfrm>
            <a:custGeom>
              <a:avLst/>
              <a:gdLst/>
              <a:ahLst/>
              <a:cxnLst/>
              <a:rect l="0" t="0" r="0" b="0"/>
              <a:pathLst>
                <a:path w="157929" h="197693">
                  <a:moveTo>
                    <a:pt x="0" y="29236"/>
                  </a:moveTo>
                  <a:lnTo>
                    <a:pt x="11453" y="83381"/>
                  </a:lnTo>
                  <a:lnTo>
                    <a:pt x="24749" y="138327"/>
                  </a:lnTo>
                  <a:lnTo>
                    <a:pt x="36301" y="184883"/>
                  </a:lnTo>
                  <a:lnTo>
                    <a:pt x="32438" y="141557"/>
                  </a:lnTo>
                  <a:lnTo>
                    <a:pt x="31754" y="84222"/>
                  </a:lnTo>
                  <a:lnTo>
                    <a:pt x="33975" y="37209"/>
                  </a:lnTo>
                  <a:lnTo>
                    <a:pt x="42786" y="11723"/>
                  </a:lnTo>
                  <a:lnTo>
                    <a:pt x="50751" y="4692"/>
                  </a:lnTo>
                  <a:lnTo>
                    <a:pt x="60741" y="1175"/>
                  </a:lnTo>
                  <a:lnTo>
                    <a:pt x="72079" y="0"/>
                  </a:lnTo>
                  <a:lnTo>
                    <a:pt x="81978" y="2727"/>
                  </a:lnTo>
                  <a:lnTo>
                    <a:pt x="99216" y="15115"/>
                  </a:lnTo>
                  <a:lnTo>
                    <a:pt x="111557" y="35438"/>
                  </a:lnTo>
                  <a:lnTo>
                    <a:pt x="129011" y="86613"/>
                  </a:lnTo>
                  <a:lnTo>
                    <a:pt x="147289" y="144287"/>
                  </a:lnTo>
                  <a:lnTo>
                    <a:pt x="157928" y="197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27029" y="561734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2050"/>
                  </a:lnTo>
                  <a:lnTo>
                    <a:pt x="3120" y="111348"/>
                  </a:lnTo>
                  <a:lnTo>
                    <a:pt x="8333" y="171422"/>
                  </a:lnTo>
                  <a:lnTo>
                    <a:pt x="15684" y="233642"/>
                  </a:lnTo>
                  <a:lnTo>
                    <a:pt x="25054" y="293575"/>
                  </a:lnTo>
                  <a:lnTo>
                    <a:pt x="29651" y="34642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21744" y="573316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6609" y="10723"/>
                  </a:lnTo>
                  <a:lnTo>
                    <a:pt x="3680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35439" y="5832579"/>
              <a:ext cx="196917" cy="158753"/>
            </a:xfrm>
            <a:custGeom>
              <a:avLst/>
              <a:gdLst/>
              <a:ahLst/>
              <a:cxnLst/>
              <a:rect l="0" t="0" r="0" b="0"/>
              <a:pathLst>
                <a:path w="196917" h="158753">
                  <a:moveTo>
                    <a:pt x="102160" y="58510"/>
                  </a:moveTo>
                  <a:lnTo>
                    <a:pt x="92585" y="27227"/>
                  </a:lnTo>
                  <a:lnTo>
                    <a:pt x="81917" y="11071"/>
                  </a:lnTo>
                  <a:lnTo>
                    <a:pt x="73457" y="5827"/>
                  </a:lnTo>
                  <a:lnTo>
                    <a:pt x="51578" y="0"/>
                  </a:lnTo>
                  <a:lnTo>
                    <a:pt x="41533" y="786"/>
                  </a:lnTo>
                  <a:lnTo>
                    <a:pt x="24132" y="7898"/>
                  </a:lnTo>
                  <a:lnTo>
                    <a:pt x="11719" y="25097"/>
                  </a:lnTo>
                  <a:lnTo>
                    <a:pt x="3472" y="49509"/>
                  </a:lnTo>
                  <a:lnTo>
                    <a:pt x="0" y="93798"/>
                  </a:lnTo>
                  <a:lnTo>
                    <a:pt x="3333" y="118647"/>
                  </a:lnTo>
                  <a:lnTo>
                    <a:pt x="11834" y="138270"/>
                  </a:lnTo>
                  <a:lnTo>
                    <a:pt x="17376" y="146778"/>
                  </a:lnTo>
                  <a:lnTo>
                    <a:pt x="25750" y="152450"/>
                  </a:lnTo>
                  <a:lnTo>
                    <a:pt x="47533" y="158752"/>
                  </a:lnTo>
                  <a:lnTo>
                    <a:pt x="57553" y="155754"/>
                  </a:lnTo>
                  <a:lnTo>
                    <a:pt x="74926" y="139944"/>
                  </a:lnTo>
                  <a:lnTo>
                    <a:pt x="92271" y="110324"/>
                  </a:lnTo>
                  <a:lnTo>
                    <a:pt x="101377" y="68658"/>
                  </a:lnTo>
                  <a:lnTo>
                    <a:pt x="103978" y="68785"/>
                  </a:lnTo>
                  <a:lnTo>
                    <a:pt x="109987" y="78285"/>
                  </a:lnTo>
                  <a:lnTo>
                    <a:pt x="122287" y="103363"/>
                  </a:lnTo>
                  <a:lnTo>
                    <a:pt x="147118" y="130681"/>
                  </a:lnTo>
                  <a:lnTo>
                    <a:pt x="180711" y="148459"/>
                  </a:lnTo>
                  <a:lnTo>
                    <a:pt x="196916" y="153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63941" y="588056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54145"/>
                  </a:lnTo>
                  <a:lnTo>
                    <a:pt x="11453" y="8584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42884" y="57331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58698" y="5791954"/>
              <a:ext cx="140862" cy="183364"/>
            </a:xfrm>
            <a:custGeom>
              <a:avLst/>
              <a:gdLst/>
              <a:ahLst/>
              <a:cxnLst/>
              <a:rect l="0" t="0" r="0" b="0"/>
              <a:pathLst>
                <a:path w="140862" h="183364">
                  <a:moveTo>
                    <a:pt x="0" y="120192"/>
                  </a:moveTo>
                  <a:lnTo>
                    <a:pt x="8333" y="157670"/>
                  </a:lnTo>
                  <a:lnTo>
                    <a:pt x="9065" y="169744"/>
                  </a:lnTo>
                  <a:lnTo>
                    <a:pt x="8383" y="173114"/>
                  </a:lnTo>
                  <a:lnTo>
                    <a:pt x="6758" y="170681"/>
                  </a:lnTo>
                  <a:lnTo>
                    <a:pt x="3003" y="155500"/>
                  </a:lnTo>
                  <a:lnTo>
                    <a:pt x="395" y="94267"/>
                  </a:lnTo>
                  <a:lnTo>
                    <a:pt x="1248" y="40375"/>
                  </a:lnTo>
                  <a:lnTo>
                    <a:pt x="5623" y="16867"/>
                  </a:lnTo>
                  <a:lnTo>
                    <a:pt x="11938" y="9195"/>
                  </a:lnTo>
                  <a:lnTo>
                    <a:pt x="31432" y="670"/>
                  </a:lnTo>
                  <a:lnTo>
                    <a:pt x="52574" y="0"/>
                  </a:lnTo>
                  <a:lnTo>
                    <a:pt x="63125" y="1460"/>
                  </a:lnTo>
                  <a:lnTo>
                    <a:pt x="72499" y="7112"/>
                  </a:lnTo>
                  <a:lnTo>
                    <a:pt x="96870" y="37424"/>
                  </a:lnTo>
                  <a:lnTo>
                    <a:pt x="127588" y="97710"/>
                  </a:lnTo>
                  <a:lnTo>
                    <a:pt x="139709" y="130298"/>
                  </a:lnTo>
                  <a:lnTo>
                    <a:pt x="140861" y="151590"/>
                  </a:lnTo>
                  <a:lnTo>
                    <a:pt x="136870" y="183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37636" y="5797796"/>
              <a:ext cx="140998" cy="209107"/>
            </a:xfrm>
            <a:custGeom>
              <a:avLst/>
              <a:gdLst/>
              <a:ahLst/>
              <a:cxnLst/>
              <a:rect l="0" t="0" r="0" b="0"/>
              <a:pathLst>
                <a:path w="140998" h="209107">
                  <a:moveTo>
                    <a:pt x="126388" y="9065"/>
                  </a:moveTo>
                  <a:lnTo>
                    <a:pt x="67771" y="0"/>
                  </a:lnTo>
                  <a:lnTo>
                    <a:pt x="32981" y="4559"/>
                  </a:lnTo>
                  <a:lnTo>
                    <a:pt x="6035" y="18908"/>
                  </a:lnTo>
                  <a:lnTo>
                    <a:pt x="1699" y="26155"/>
                  </a:lnTo>
                  <a:lnTo>
                    <a:pt x="0" y="43567"/>
                  </a:lnTo>
                  <a:lnTo>
                    <a:pt x="3525" y="50783"/>
                  </a:lnTo>
                  <a:lnTo>
                    <a:pt x="16800" y="61921"/>
                  </a:lnTo>
                  <a:lnTo>
                    <a:pt x="68389" y="71368"/>
                  </a:lnTo>
                  <a:lnTo>
                    <a:pt x="103744" y="81207"/>
                  </a:lnTo>
                  <a:lnTo>
                    <a:pt x="125683" y="92211"/>
                  </a:lnTo>
                  <a:lnTo>
                    <a:pt x="132937" y="100761"/>
                  </a:lnTo>
                  <a:lnTo>
                    <a:pt x="140997" y="122738"/>
                  </a:lnTo>
                  <a:lnTo>
                    <a:pt x="138340" y="144984"/>
                  </a:lnTo>
                  <a:lnTo>
                    <a:pt x="134356" y="155830"/>
                  </a:lnTo>
                  <a:lnTo>
                    <a:pt x="117451" y="174119"/>
                  </a:lnTo>
                  <a:lnTo>
                    <a:pt x="81626" y="194450"/>
                  </a:lnTo>
                  <a:lnTo>
                    <a:pt x="21103" y="209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326798" y="348559"/>
            <a:ext cx="200042" cy="588478"/>
            <a:chOff x="2326798" y="348559"/>
            <a:chExt cx="200042" cy="588478"/>
          </a:xfrm>
        </p:grpSpPr>
        <p:sp>
          <p:nvSpPr>
            <p:cNvPr id="87" name="Freeform 86"/>
            <p:cNvSpPr/>
            <p:nvPr/>
          </p:nvSpPr>
          <p:spPr>
            <a:xfrm>
              <a:off x="2326798" y="348559"/>
              <a:ext cx="200042" cy="588478"/>
            </a:xfrm>
            <a:custGeom>
              <a:avLst/>
              <a:gdLst/>
              <a:ahLst/>
              <a:cxnLst/>
              <a:rect l="0" t="0" r="0" b="0"/>
              <a:pathLst>
                <a:path w="200042" h="588478">
                  <a:moveTo>
                    <a:pt x="0" y="588477"/>
                  </a:moveTo>
                  <a:lnTo>
                    <a:pt x="3119" y="545785"/>
                  </a:lnTo>
                  <a:lnTo>
                    <a:pt x="10722" y="486409"/>
                  </a:lnTo>
                  <a:lnTo>
                    <a:pt x="18668" y="435474"/>
                  </a:lnTo>
                  <a:lnTo>
                    <a:pt x="23469" y="386775"/>
                  </a:lnTo>
                  <a:lnTo>
                    <a:pt x="29180" y="332181"/>
                  </a:lnTo>
                  <a:lnTo>
                    <a:pt x="33992" y="280910"/>
                  </a:lnTo>
                  <a:lnTo>
                    <a:pt x="39707" y="234134"/>
                  </a:lnTo>
                  <a:lnTo>
                    <a:pt x="41401" y="175820"/>
                  </a:lnTo>
                  <a:lnTo>
                    <a:pt x="41902" y="117208"/>
                  </a:lnTo>
                  <a:lnTo>
                    <a:pt x="45171" y="65916"/>
                  </a:lnTo>
                  <a:lnTo>
                    <a:pt x="51166" y="6663"/>
                  </a:lnTo>
                  <a:lnTo>
                    <a:pt x="52828" y="560"/>
                  </a:lnTo>
                  <a:lnTo>
                    <a:pt x="55106" y="0"/>
                  </a:lnTo>
                  <a:lnTo>
                    <a:pt x="57794" y="3136"/>
                  </a:lnTo>
                  <a:lnTo>
                    <a:pt x="73915" y="57514"/>
                  </a:lnTo>
                  <a:lnTo>
                    <a:pt x="87411" y="105941"/>
                  </a:lnTo>
                  <a:lnTo>
                    <a:pt x="103108" y="157334"/>
                  </a:lnTo>
                  <a:lnTo>
                    <a:pt x="118893" y="215924"/>
                  </a:lnTo>
                  <a:lnTo>
                    <a:pt x="133276" y="278103"/>
                  </a:lnTo>
                  <a:lnTo>
                    <a:pt x="143864" y="328188"/>
                  </a:lnTo>
                  <a:lnTo>
                    <a:pt x="157922" y="384507"/>
                  </a:lnTo>
                  <a:lnTo>
                    <a:pt x="175474" y="440560"/>
                  </a:lnTo>
                  <a:lnTo>
                    <a:pt x="189512" y="476850"/>
                  </a:lnTo>
                  <a:lnTo>
                    <a:pt x="200041" y="493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58383" y="739190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4016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874279" y="484310"/>
            <a:ext cx="768582" cy="642240"/>
            <a:chOff x="2874279" y="484310"/>
            <a:chExt cx="768582" cy="642240"/>
          </a:xfrm>
        </p:grpSpPr>
        <p:sp>
          <p:nvSpPr>
            <p:cNvPr id="90" name="Freeform 89"/>
            <p:cNvSpPr/>
            <p:nvPr/>
          </p:nvSpPr>
          <p:spPr>
            <a:xfrm>
              <a:off x="2874279" y="484310"/>
              <a:ext cx="20351" cy="431670"/>
            </a:xfrm>
            <a:custGeom>
              <a:avLst/>
              <a:gdLst/>
              <a:ahLst/>
              <a:cxnLst/>
              <a:rect l="0" t="0" r="0" b="0"/>
              <a:pathLst>
                <a:path w="20351" h="431670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61453"/>
                  </a:lnTo>
                  <a:lnTo>
                    <a:pt x="12998" y="219024"/>
                  </a:lnTo>
                  <a:lnTo>
                    <a:pt x="18669" y="273127"/>
                  </a:lnTo>
                  <a:lnTo>
                    <a:pt x="20350" y="323082"/>
                  </a:lnTo>
                  <a:lnTo>
                    <a:pt x="15328" y="376294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92792" y="732556"/>
              <a:ext cx="155229" cy="225538"/>
            </a:xfrm>
            <a:custGeom>
              <a:avLst/>
              <a:gdLst/>
              <a:ahLst/>
              <a:cxnLst/>
              <a:rect l="0" t="0" r="0" b="0"/>
              <a:pathLst>
                <a:path w="155229" h="225538">
                  <a:moveTo>
                    <a:pt x="92057" y="151837"/>
                  </a:moveTo>
                  <a:lnTo>
                    <a:pt x="100391" y="102906"/>
                  </a:lnTo>
                  <a:lnTo>
                    <a:pt x="96563" y="43776"/>
                  </a:lnTo>
                  <a:lnTo>
                    <a:pt x="82214" y="6735"/>
                  </a:lnTo>
                  <a:lnTo>
                    <a:pt x="74967" y="1290"/>
                  </a:lnTo>
                  <a:lnTo>
                    <a:pt x="66626" y="0"/>
                  </a:lnTo>
                  <a:lnTo>
                    <a:pt x="49169" y="4805"/>
                  </a:lnTo>
                  <a:lnTo>
                    <a:pt x="33611" y="14740"/>
                  </a:lnTo>
                  <a:lnTo>
                    <a:pt x="22017" y="33193"/>
                  </a:lnTo>
                  <a:lnTo>
                    <a:pt x="2462" y="90633"/>
                  </a:lnTo>
                  <a:lnTo>
                    <a:pt x="0" y="134613"/>
                  </a:lnTo>
                  <a:lnTo>
                    <a:pt x="3570" y="159390"/>
                  </a:lnTo>
                  <a:lnTo>
                    <a:pt x="12175" y="178980"/>
                  </a:lnTo>
                  <a:lnTo>
                    <a:pt x="17746" y="187480"/>
                  </a:lnTo>
                  <a:lnTo>
                    <a:pt x="24969" y="190807"/>
                  </a:lnTo>
                  <a:lnTo>
                    <a:pt x="33294" y="190685"/>
                  </a:lnTo>
                  <a:lnTo>
                    <a:pt x="42353" y="188264"/>
                  </a:lnTo>
                  <a:lnTo>
                    <a:pt x="49562" y="183141"/>
                  </a:lnTo>
                  <a:lnTo>
                    <a:pt x="60693" y="168090"/>
                  </a:lnTo>
                  <a:lnTo>
                    <a:pt x="84750" y="109302"/>
                  </a:lnTo>
                  <a:lnTo>
                    <a:pt x="88355" y="107102"/>
                  </a:lnTo>
                  <a:lnTo>
                    <a:pt x="91929" y="110316"/>
                  </a:lnTo>
                  <a:lnTo>
                    <a:pt x="95481" y="117137"/>
                  </a:lnTo>
                  <a:lnTo>
                    <a:pt x="107890" y="171675"/>
                  </a:lnTo>
                  <a:lnTo>
                    <a:pt x="131710" y="209178"/>
                  </a:lnTo>
                  <a:lnTo>
                    <a:pt x="142046" y="218266"/>
                  </a:lnTo>
                  <a:lnTo>
                    <a:pt x="155228" y="225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79606" y="730564"/>
              <a:ext cx="105286" cy="210005"/>
            </a:xfrm>
            <a:custGeom>
              <a:avLst/>
              <a:gdLst/>
              <a:ahLst/>
              <a:cxnLst/>
              <a:rect l="0" t="0" r="0" b="0"/>
              <a:pathLst>
                <a:path w="105286" h="210005">
                  <a:moveTo>
                    <a:pt x="0" y="90658"/>
                  </a:moveTo>
                  <a:lnTo>
                    <a:pt x="17958" y="154086"/>
                  </a:lnTo>
                  <a:lnTo>
                    <a:pt x="36301" y="210004"/>
                  </a:lnTo>
                  <a:lnTo>
                    <a:pt x="20511" y="151263"/>
                  </a:lnTo>
                  <a:lnTo>
                    <a:pt x="12500" y="97170"/>
                  </a:lnTo>
                  <a:lnTo>
                    <a:pt x="6022" y="51001"/>
                  </a:lnTo>
                  <a:lnTo>
                    <a:pt x="12815" y="33648"/>
                  </a:lnTo>
                  <a:lnTo>
                    <a:pt x="29793" y="10725"/>
                  </a:lnTo>
                  <a:lnTo>
                    <a:pt x="49116" y="2490"/>
                  </a:lnTo>
                  <a:lnTo>
                    <a:pt x="70963" y="0"/>
                  </a:lnTo>
                  <a:lnTo>
                    <a:pt x="105285" y="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74362" y="759699"/>
              <a:ext cx="197999" cy="366851"/>
            </a:xfrm>
            <a:custGeom>
              <a:avLst/>
              <a:gdLst/>
              <a:ahLst/>
              <a:cxnLst/>
              <a:rect l="0" t="0" r="0" b="0"/>
              <a:pathLst>
                <a:path w="197999" h="366851">
                  <a:moveTo>
                    <a:pt x="115814" y="114166"/>
                  </a:moveTo>
                  <a:lnTo>
                    <a:pt x="145122" y="79268"/>
                  </a:lnTo>
                  <a:lnTo>
                    <a:pt x="152236" y="56932"/>
                  </a:lnTo>
                  <a:lnTo>
                    <a:pt x="154228" y="32576"/>
                  </a:lnTo>
                  <a:lnTo>
                    <a:pt x="151214" y="10054"/>
                  </a:lnTo>
                  <a:lnTo>
                    <a:pt x="145263" y="3813"/>
                  </a:lnTo>
                  <a:lnTo>
                    <a:pt x="136617" y="823"/>
                  </a:lnTo>
                  <a:lnTo>
                    <a:pt x="126173" y="0"/>
                  </a:lnTo>
                  <a:lnTo>
                    <a:pt x="108329" y="5324"/>
                  </a:lnTo>
                  <a:lnTo>
                    <a:pt x="100296" y="10019"/>
                  </a:lnTo>
                  <a:lnTo>
                    <a:pt x="88250" y="24594"/>
                  </a:lnTo>
                  <a:lnTo>
                    <a:pt x="70985" y="62548"/>
                  </a:lnTo>
                  <a:lnTo>
                    <a:pt x="65486" y="99001"/>
                  </a:lnTo>
                  <a:lnTo>
                    <a:pt x="70440" y="122634"/>
                  </a:lnTo>
                  <a:lnTo>
                    <a:pt x="75036" y="133849"/>
                  </a:lnTo>
                  <a:lnTo>
                    <a:pt x="82779" y="140156"/>
                  </a:lnTo>
                  <a:lnTo>
                    <a:pt x="103862" y="144044"/>
                  </a:lnTo>
                  <a:lnTo>
                    <a:pt x="122590" y="138754"/>
                  </a:lnTo>
                  <a:lnTo>
                    <a:pt x="130859" y="134067"/>
                  </a:lnTo>
                  <a:lnTo>
                    <a:pt x="143168" y="116382"/>
                  </a:lnTo>
                  <a:lnTo>
                    <a:pt x="160601" y="72489"/>
                  </a:lnTo>
                  <a:lnTo>
                    <a:pt x="163220" y="71174"/>
                  </a:lnTo>
                  <a:lnTo>
                    <a:pt x="176402" y="133639"/>
                  </a:lnTo>
                  <a:lnTo>
                    <a:pt x="189696" y="188246"/>
                  </a:lnTo>
                  <a:lnTo>
                    <a:pt x="197998" y="244092"/>
                  </a:lnTo>
                  <a:lnTo>
                    <a:pt x="188258" y="286154"/>
                  </a:lnTo>
                  <a:lnTo>
                    <a:pt x="170628" y="307978"/>
                  </a:lnTo>
                  <a:lnTo>
                    <a:pt x="137515" y="330299"/>
                  </a:lnTo>
                  <a:lnTo>
                    <a:pt x="113760" y="338907"/>
                  </a:lnTo>
                  <a:lnTo>
                    <a:pt x="57090" y="347552"/>
                  </a:lnTo>
                  <a:lnTo>
                    <a:pt x="0" y="366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95461" y="703239"/>
              <a:ext cx="147400" cy="198864"/>
            </a:xfrm>
            <a:custGeom>
              <a:avLst/>
              <a:gdLst/>
              <a:ahLst/>
              <a:cxnLst/>
              <a:rect l="0" t="0" r="0" b="0"/>
              <a:pathLst>
                <a:path w="147400" h="198864">
                  <a:moveTo>
                    <a:pt x="0" y="75869"/>
                  </a:moveTo>
                  <a:lnTo>
                    <a:pt x="58617" y="75869"/>
                  </a:lnTo>
                  <a:lnTo>
                    <a:pt x="93407" y="70280"/>
                  </a:lnTo>
                  <a:lnTo>
                    <a:pt x="120353" y="55626"/>
                  </a:lnTo>
                  <a:lnTo>
                    <a:pt x="124689" y="47166"/>
                  </a:lnTo>
                  <a:lnTo>
                    <a:pt x="126387" y="25288"/>
                  </a:lnTo>
                  <a:lnTo>
                    <a:pt x="122862" y="16412"/>
                  </a:lnTo>
                  <a:lnTo>
                    <a:pt x="109587" y="3430"/>
                  </a:lnTo>
                  <a:lnTo>
                    <a:pt x="88870" y="0"/>
                  </a:lnTo>
                  <a:lnTo>
                    <a:pt x="66404" y="3545"/>
                  </a:lnTo>
                  <a:lnTo>
                    <a:pt x="48620" y="12920"/>
                  </a:lnTo>
                  <a:lnTo>
                    <a:pt x="25454" y="36941"/>
                  </a:lnTo>
                  <a:lnTo>
                    <a:pt x="9362" y="66285"/>
                  </a:lnTo>
                  <a:lnTo>
                    <a:pt x="2774" y="102795"/>
                  </a:lnTo>
                  <a:lnTo>
                    <a:pt x="6411" y="137660"/>
                  </a:lnTo>
                  <a:lnTo>
                    <a:pt x="20487" y="170217"/>
                  </a:lnTo>
                  <a:lnTo>
                    <a:pt x="36011" y="185262"/>
                  </a:lnTo>
                  <a:lnTo>
                    <a:pt x="55779" y="194678"/>
                  </a:lnTo>
                  <a:lnTo>
                    <a:pt x="80162" y="198863"/>
                  </a:lnTo>
                  <a:lnTo>
                    <a:pt x="103478" y="194484"/>
                  </a:lnTo>
                  <a:lnTo>
                    <a:pt x="147399" y="170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908368" y="431668"/>
            <a:ext cx="2019177" cy="461920"/>
            <a:chOff x="3908368" y="431668"/>
            <a:chExt cx="2019177" cy="461920"/>
          </a:xfrm>
        </p:grpSpPr>
        <p:sp>
          <p:nvSpPr>
            <p:cNvPr id="96" name="Freeform 95"/>
            <p:cNvSpPr/>
            <p:nvPr/>
          </p:nvSpPr>
          <p:spPr>
            <a:xfrm>
              <a:off x="3908368" y="693136"/>
              <a:ext cx="324088" cy="200452"/>
            </a:xfrm>
            <a:custGeom>
              <a:avLst/>
              <a:gdLst/>
              <a:ahLst/>
              <a:cxnLst/>
              <a:rect l="0" t="0" r="0" b="0"/>
              <a:pathLst>
                <a:path w="324088" h="200452">
                  <a:moveTo>
                    <a:pt x="124046" y="117558"/>
                  </a:moveTo>
                  <a:lnTo>
                    <a:pt x="106088" y="63683"/>
                  </a:lnTo>
                  <a:lnTo>
                    <a:pt x="94679" y="34135"/>
                  </a:lnTo>
                  <a:lnTo>
                    <a:pt x="83308" y="17700"/>
                  </a:lnTo>
                  <a:lnTo>
                    <a:pt x="67336" y="5716"/>
                  </a:lnTo>
                  <a:lnTo>
                    <a:pt x="58163" y="883"/>
                  </a:lnTo>
                  <a:lnTo>
                    <a:pt x="49709" y="0"/>
                  </a:lnTo>
                  <a:lnTo>
                    <a:pt x="34075" y="5259"/>
                  </a:lnTo>
                  <a:lnTo>
                    <a:pt x="22448" y="18514"/>
                  </a:lnTo>
                  <a:lnTo>
                    <a:pt x="5452" y="55620"/>
                  </a:lnTo>
                  <a:lnTo>
                    <a:pt x="0" y="91927"/>
                  </a:lnTo>
                  <a:lnTo>
                    <a:pt x="6563" y="137711"/>
                  </a:lnTo>
                  <a:lnTo>
                    <a:pt x="22244" y="180550"/>
                  </a:lnTo>
                  <a:lnTo>
                    <a:pt x="28102" y="191138"/>
                  </a:lnTo>
                  <a:lnTo>
                    <a:pt x="36687" y="197027"/>
                  </a:lnTo>
                  <a:lnTo>
                    <a:pt x="58704" y="200451"/>
                  </a:lnTo>
                  <a:lnTo>
                    <a:pt x="68786" y="197386"/>
                  </a:lnTo>
                  <a:lnTo>
                    <a:pt x="86228" y="184623"/>
                  </a:lnTo>
                  <a:lnTo>
                    <a:pt x="103613" y="157706"/>
                  </a:lnTo>
                  <a:lnTo>
                    <a:pt x="116172" y="127504"/>
                  </a:lnTo>
                  <a:lnTo>
                    <a:pt x="121136" y="124189"/>
                  </a:lnTo>
                  <a:lnTo>
                    <a:pt x="126786" y="125488"/>
                  </a:lnTo>
                  <a:lnTo>
                    <a:pt x="173340" y="167155"/>
                  </a:lnTo>
                  <a:lnTo>
                    <a:pt x="181475" y="170510"/>
                  </a:lnTo>
                  <a:lnTo>
                    <a:pt x="199873" y="171118"/>
                  </a:lnTo>
                  <a:lnTo>
                    <a:pt x="216629" y="164369"/>
                  </a:lnTo>
                  <a:lnTo>
                    <a:pt x="224372" y="159294"/>
                  </a:lnTo>
                  <a:lnTo>
                    <a:pt x="229535" y="151231"/>
                  </a:lnTo>
                  <a:lnTo>
                    <a:pt x="236800" y="126885"/>
                  </a:lnTo>
                  <a:lnTo>
                    <a:pt x="237820" y="129625"/>
                  </a:lnTo>
                  <a:lnTo>
                    <a:pt x="238500" y="136131"/>
                  </a:lnTo>
                  <a:lnTo>
                    <a:pt x="250635" y="162055"/>
                  </a:lnTo>
                  <a:lnTo>
                    <a:pt x="251723" y="163601"/>
                  </a:lnTo>
                  <a:lnTo>
                    <a:pt x="236295" y="126062"/>
                  </a:lnTo>
                  <a:lnTo>
                    <a:pt x="231876" y="71101"/>
                  </a:lnTo>
                  <a:lnTo>
                    <a:pt x="235532" y="46608"/>
                  </a:lnTo>
                  <a:lnTo>
                    <a:pt x="244175" y="27143"/>
                  </a:lnTo>
                  <a:lnTo>
                    <a:pt x="249756" y="18677"/>
                  </a:lnTo>
                  <a:lnTo>
                    <a:pt x="259325" y="13033"/>
                  </a:lnTo>
                  <a:lnTo>
                    <a:pt x="304233" y="3974"/>
                  </a:lnTo>
                  <a:lnTo>
                    <a:pt x="324087" y="1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64041" y="695962"/>
              <a:ext cx="157967" cy="167375"/>
            </a:xfrm>
            <a:custGeom>
              <a:avLst/>
              <a:gdLst/>
              <a:ahLst/>
              <a:cxnLst/>
              <a:rect l="0" t="0" r="0" b="0"/>
              <a:pathLst>
                <a:path w="157967" h="167375">
                  <a:moveTo>
                    <a:pt x="0" y="83146"/>
                  </a:moveTo>
                  <a:lnTo>
                    <a:pt x="42692" y="86266"/>
                  </a:lnTo>
                  <a:lnTo>
                    <a:pt x="89931" y="92211"/>
                  </a:lnTo>
                  <a:lnTo>
                    <a:pt x="113669" y="86785"/>
                  </a:lnTo>
                  <a:lnTo>
                    <a:pt x="143644" y="70576"/>
                  </a:lnTo>
                  <a:lnTo>
                    <a:pt x="151915" y="64238"/>
                  </a:lnTo>
                  <a:lnTo>
                    <a:pt x="156259" y="56503"/>
                  </a:lnTo>
                  <a:lnTo>
                    <a:pt x="157966" y="38549"/>
                  </a:lnTo>
                  <a:lnTo>
                    <a:pt x="146761" y="8711"/>
                  </a:lnTo>
                  <a:lnTo>
                    <a:pt x="139954" y="3107"/>
                  </a:lnTo>
                  <a:lnTo>
                    <a:pt x="131908" y="541"/>
                  </a:lnTo>
                  <a:lnTo>
                    <a:pt x="123033" y="0"/>
                  </a:lnTo>
                  <a:lnTo>
                    <a:pt x="103814" y="5638"/>
                  </a:lnTo>
                  <a:lnTo>
                    <a:pt x="84744" y="17113"/>
                  </a:lnTo>
                  <a:lnTo>
                    <a:pt x="62024" y="43304"/>
                  </a:lnTo>
                  <a:lnTo>
                    <a:pt x="51743" y="63099"/>
                  </a:lnTo>
                  <a:lnTo>
                    <a:pt x="49513" y="83595"/>
                  </a:lnTo>
                  <a:lnTo>
                    <a:pt x="57614" y="125349"/>
                  </a:lnTo>
                  <a:lnTo>
                    <a:pt x="72703" y="151283"/>
                  </a:lnTo>
                  <a:lnTo>
                    <a:pt x="81224" y="156647"/>
                  </a:lnTo>
                  <a:lnTo>
                    <a:pt x="114403" y="164196"/>
                  </a:lnTo>
                  <a:lnTo>
                    <a:pt x="157928" y="167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98664" y="704564"/>
              <a:ext cx="154933" cy="156906"/>
            </a:xfrm>
            <a:custGeom>
              <a:avLst/>
              <a:gdLst/>
              <a:ahLst/>
              <a:cxnLst/>
              <a:rect l="0" t="0" r="0" b="0"/>
              <a:pathLst>
                <a:path w="154933" h="156906">
                  <a:moveTo>
                    <a:pt x="49647" y="95601"/>
                  </a:moveTo>
                  <a:lnTo>
                    <a:pt x="64301" y="51639"/>
                  </a:lnTo>
                  <a:lnTo>
                    <a:pt x="64738" y="31609"/>
                  </a:lnTo>
                  <a:lnTo>
                    <a:pt x="63217" y="21354"/>
                  </a:lnTo>
                  <a:lnTo>
                    <a:pt x="58694" y="13348"/>
                  </a:lnTo>
                  <a:lnTo>
                    <a:pt x="44309" y="1332"/>
                  </a:lnTo>
                  <a:lnTo>
                    <a:pt x="36729" y="0"/>
                  </a:lnTo>
                  <a:lnTo>
                    <a:pt x="29337" y="1451"/>
                  </a:lnTo>
                  <a:lnTo>
                    <a:pt x="22068" y="4759"/>
                  </a:lnTo>
                  <a:lnTo>
                    <a:pt x="10873" y="20912"/>
                  </a:lnTo>
                  <a:lnTo>
                    <a:pt x="3168" y="43689"/>
                  </a:lnTo>
                  <a:lnTo>
                    <a:pt x="0" y="82819"/>
                  </a:lnTo>
                  <a:lnTo>
                    <a:pt x="7121" y="122880"/>
                  </a:lnTo>
                  <a:lnTo>
                    <a:pt x="17488" y="146329"/>
                  </a:lnTo>
                  <a:lnTo>
                    <a:pt x="24698" y="152817"/>
                  </a:lnTo>
                  <a:lnTo>
                    <a:pt x="33014" y="155972"/>
                  </a:lnTo>
                  <a:lnTo>
                    <a:pt x="42068" y="156905"/>
                  </a:lnTo>
                  <a:lnTo>
                    <a:pt x="50443" y="154018"/>
                  </a:lnTo>
                  <a:lnTo>
                    <a:pt x="65988" y="141451"/>
                  </a:lnTo>
                  <a:lnTo>
                    <a:pt x="82305" y="109057"/>
                  </a:lnTo>
                  <a:lnTo>
                    <a:pt x="84438" y="86374"/>
                  </a:lnTo>
                  <a:lnTo>
                    <a:pt x="83827" y="71613"/>
                  </a:lnTo>
                  <a:lnTo>
                    <a:pt x="85302" y="72590"/>
                  </a:lnTo>
                  <a:lnTo>
                    <a:pt x="96086" y="87613"/>
                  </a:lnTo>
                  <a:lnTo>
                    <a:pt x="134254" y="124290"/>
                  </a:lnTo>
                  <a:lnTo>
                    <a:pt x="154932" y="137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31572" y="692803"/>
              <a:ext cx="119947" cy="162387"/>
            </a:xfrm>
            <a:custGeom>
              <a:avLst/>
              <a:gdLst/>
              <a:ahLst/>
              <a:cxnLst/>
              <a:rect l="0" t="0" r="0" b="0"/>
              <a:pathLst>
                <a:path w="119947" h="162387">
                  <a:moveTo>
                    <a:pt x="95764" y="54720"/>
                  </a:moveTo>
                  <a:lnTo>
                    <a:pt x="86189" y="30673"/>
                  </a:lnTo>
                  <a:lnTo>
                    <a:pt x="75521" y="16346"/>
                  </a:lnTo>
                  <a:lnTo>
                    <a:pt x="50772" y="716"/>
                  </a:lnTo>
                  <a:lnTo>
                    <a:pt x="42373" y="0"/>
                  </a:lnTo>
                  <a:lnTo>
                    <a:pt x="26801" y="5443"/>
                  </a:lnTo>
                  <a:lnTo>
                    <a:pt x="12082" y="21901"/>
                  </a:lnTo>
                  <a:lnTo>
                    <a:pt x="4881" y="32840"/>
                  </a:lnTo>
                  <a:lnTo>
                    <a:pt x="0" y="57474"/>
                  </a:lnTo>
                  <a:lnTo>
                    <a:pt x="6398" y="105827"/>
                  </a:lnTo>
                  <a:lnTo>
                    <a:pt x="21192" y="138493"/>
                  </a:lnTo>
                  <a:lnTo>
                    <a:pt x="36885" y="153563"/>
                  </a:lnTo>
                  <a:lnTo>
                    <a:pt x="45983" y="159220"/>
                  </a:lnTo>
                  <a:lnTo>
                    <a:pt x="65451" y="162386"/>
                  </a:lnTo>
                  <a:lnTo>
                    <a:pt x="75555" y="161592"/>
                  </a:lnTo>
                  <a:lnTo>
                    <a:pt x="93021" y="151352"/>
                  </a:lnTo>
                  <a:lnTo>
                    <a:pt x="107414" y="133932"/>
                  </a:lnTo>
                  <a:lnTo>
                    <a:pt x="117710" y="110592"/>
                  </a:lnTo>
                  <a:lnTo>
                    <a:pt x="119946" y="87741"/>
                  </a:lnTo>
                  <a:lnTo>
                    <a:pt x="117040" y="68226"/>
                  </a:lnTo>
                  <a:lnTo>
                    <a:pt x="106293" y="44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71400" y="500141"/>
              <a:ext cx="103336" cy="352668"/>
            </a:xfrm>
            <a:custGeom>
              <a:avLst/>
              <a:gdLst/>
              <a:ahLst/>
              <a:cxnLst/>
              <a:rect l="0" t="0" r="0" b="0"/>
              <a:pathLst>
                <a:path w="103336" h="352668">
                  <a:moveTo>
                    <a:pt x="50693" y="352667"/>
                  </a:moveTo>
                  <a:lnTo>
                    <a:pt x="47573" y="309975"/>
                  </a:lnTo>
                  <a:lnTo>
                    <a:pt x="36039" y="257146"/>
                  </a:lnTo>
                  <a:lnTo>
                    <a:pt x="23665" y="198791"/>
                  </a:lnTo>
                  <a:lnTo>
                    <a:pt x="16888" y="139084"/>
                  </a:lnTo>
                  <a:lnTo>
                    <a:pt x="4631" y="82490"/>
                  </a:lnTo>
                  <a:lnTo>
                    <a:pt x="0" y="42807"/>
                  </a:lnTo>
                  <a:lnTo>
                    <a:pt x="5156" y="21539"/>
                  </a:lnTo>
                  <a:lnTo>
                    <a:pt x="9806" y="12592"/>
                  </a:lnTo>
                  <a:lnTo>
                    <a:pt x="17586" y="6627"/>
                  </a:lnTo>
                  <a:lnTo>
                    <a:pt x="38708" y="0"/>
                  </a:lnTo>
                  <a:lnTo>
                    <a:pt x="48552" y="572"/>
                  </a:lnTo>
                  <a:lnTo>
                    <a:pt x="103335" y="26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58922" y="67382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06362" y="48431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9553" y="177101"/>
                  </a:lnTo>
                  <a:lnTo>
                    <a:pt x="11409" y="226130"/>
                  </a:lnTo>
                  <a:lnTo>
                    <a:pt x="17679" y="276532"/>
                  </a:lnTo>
                  <a:lnTo>
                    <a:pt x="20390" y="33607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69533" y="690583"/>
              <a:ext cx="115898" cy="144164"/>
            </a:xfrm>
            <a:custGeom>
              <a:avLst/>
              <a:gdLst/>
              <a:ahLst/>
              <a:cxnLst/>
              <a:rect l="0" t="0" r="0" b="0"/>
              <a:pathLst>
                <a:path w="115898" h="144164">
                  <a:moveTo>
                    <a:pt x="0" y="99054"/>
                  </a:moveTo>
                  <a:lnTo>
                    <a:pt x="16768" y="87875"/>
                  </a:lnTo>
                  <a:lnTo>
                    <a:pt x="72326" y="73059"/>
                  </a:lnTo>
                  <a:lnTo>
                    <a:pt x="109953" y="48945"/>
                  </a:lnTo>
                  <a:lnTo>
                    <a:pt x="114247" y="39912"/>
                  </a:lnTo>
                  <a:lnTo>
                    <a:pt x="115897" y="17396"/>
                  </a:lnTo>
                  <a:lnTo>
                    <a:pt x="111190" y="9521"/>
                  </a:lnTo>
                  <a:lnTo>
                    <a:pt x="103372" y="4270"/>
                  </a:lnTo>
                  <a:lnTo>
                    <a:pt x="93481" y="770"/>
                  </a:lnTo>
                  <a:lnTo>
                    <a:pt x="73133" y="0"/>
                  </a:lnTo>
                  <a:lnTo>
                    <a:pt x="62793" y="1432"/>
                  </a:lnTo>
                  <a:lnTo>
                    <a:pt x="45066" y="12383"/>
                  </a:lnTo>
                  <a:lnTo>
                    <a:pt x="37063" y="20216"/>
                  </a:lnTo>
                  <a:lnTo>
                    <a:pt x="28171" y="44518"/>
                  </a:lnTo>
                  <a:lnTo>
                    <a:pt x="25389" y="72476"/>
                  </a:lnTo>
                  <a:lnTo>
                    <a:pt x="28052" y="96600"/>
                  </a:lnTo>
                  <a:lnTo>
                    <a:pt x="36254" y="115901"/>
                  </a:lnTo>
                  <a:lnTo>
                    <a:pt x="41717" y="124323"/>
                  </a:lnTo>
                  <a:lnTo>
                    <a:pt x="57146" y="136801"/>
                  </a:lnTo>
                  <a:lnTo>
                    <a:pt x="66173" y="141766"/>
                  </a:lnTo>
                  <a:lnTo>
                    <a:pt x="85563" y="144163"/>
                  </a:lnTo>
                  <a:lnTo>
                    <a:pt x="115814" y="141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16933" y="715937"/>
              <a:ext cx="105285" cy="131625"/>
            </a:xfrm>
            <a:custGeom>
              <a:avLst/>
              <a:gdLst/>
              <a:ahLst/>
              <a:cxnLst/>
              <a:rect l="0" t="0" r="0" b="0"/>
              <a:pathLst>
                <a:path w="105285" h="131625">
                  <a:moveTo>
                    <a:pt x="0" y="0"/>
                  </a:moveTo>
                  <a:lnTo>
                    <a:pt x="20243" y="58617"/>
                  </a:lnTo>
                  <a:lnTo>
                    <a:pt x="44663" y="115214"/>
                  </a:lnTo>
                  <a:lnTo>
                    <a:pt x="50832" y="125943"/>
                  </a:lnTo>
                  <a:lnTo>
                    <a:pt x="57285" y="130755"/>
                  </a:lnTo>
                  <a:lnTo>
                    <a:pt x="63926" y="131624"/>
                  </a:lnTo>
                  <a:lnTo>
                    <a:pt x="70693" y="129863"/>
                  </a:lnTo>
                  <a:lnTo>
                    <a:pt x="76374" y="124010"/>
                  </a:lnTo>
                  <a:lnTo>
                    <a:pt x="85806" y="105029"/>
                  </a:lnTo>
                  <a:lnTo>
                    <a:pt x="94158" y="49819"/>
                  </a:lnTo>
                  <a:lnTo>
                    <a:pt x="10528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85389" y="710089"/>
              <a:ext cx="147399" cy="177138"/>
            </a:xfrm>
            <a:custGeom>
              <a:avLst/>
              <a:gdLst/>
              <a:ahLst/>
              <a:cxnLst/>
              <a:rect l="0" t="0" r="0" b="0"/>
              <a:pathLst>
                <a:path w="147399" h="177138">
                  <a:moveTo>
                    <a:pt x="0" y="47962"/>
                  </a:moveTo>
                  <a:lnTo>
                    <a:pt x="9575" y="72009"/>
                  </a:lnTo>
                  <a:lnTo>
                    <a:pt x="20243" y="86336"/>
                  </a:lnTo>
                  <a:lnTo>
                    <a:pt x="39022" y="94263"/>
                  </a:lnTo>
                  <a:lnTo>
                    <a:pt x="50581" y="96377"/>
                  </a:lnTo>
                  <a:lnTo>
                    <a:pt x="60626" y="95447"/>
                  </a:lnTo>
                  <a:lnTo>
                    <a:pt x="78028" y="88174"/>
                  </a:lnTo>
                  <a:lnTo>
                    <a:pt x="100978" y="65336"/>
                  </a:lnTo>
                  <a:lnTo>
                    <a:pt x="104753" y="56035"/>
                  </a:lnTo>
                  <a:lnTo>
                    <a:pt x="105828" y="36342"/>
                  </a:lnTo>
                  <a:lnTo>
                    <a:pt x="99287" y="19011"/>
                  </a:lnTo>
                  <a:lnTo>
                    <a:pt x="94267" y="11114"/>
                  </a:lnTo>
                  <a:lnTo>
                    <a:pt x="86241" y="5849"/>
                  </a:lnTo>
                  <a:lnTo>
                    <a:pt x="64845" y="0"/>
                  </a:lnTo>
                  <a:lnTo>
                    <a:pt x="54928" y="1949"/>
                  </a:lnTo>
                  <a:lnTo>
                    <a:pt x="37670" y="13474"/>
                  </a:lnTo>
                  <a:lnTo>
                    <a:pt x="25321" y="33414"/>
                  </a:lnTo>
                  <a:lnTo>
                    <a:pt x="17103" y="57874"/>
                  </a:lnTo>
                  <a:lnTo>
                    <a:pt x="13646" y="97952"/>
                  </a:lnTo>
                  <a:lnTo>
                    <a:pt x="20680" y="137124"/>
                  </a:lnTo>
                  <a:lnTo>
                    <a:pt x="31028" y="156220"/>
                  </a:lnTo>
                  <a:lnTo>
                    <a:pt x="49664" y="169386"/>
                  </a:lnTo>
                  <a:lnTo>
                    <a:pt x="61185" y="174535"/>
                  </a:lnTo>
                  <a:lnTo>
                    <a:pt x="86464" y="177137"/>
                  </a:lnTo>
                  <a:lnTo>
                    <a:pt x="99757" y="176192"/>
                  </a:lnTo>
                  <a:lnTo>
                    <a:pt x="120765" y="165785"/>
                  </a:lnTo>
                  <a:lnTo>
                    <a:pt x="147398" y="142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85430" y="431668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9552" y="151689"/>
                  </a:lnTo>
                  <a:lnTo>
                    <a:pt x="13455" y="210031"/>
                  </a:lnTo>
                  <a:lnTo>
                    <a:pt x="19555" y="266615"/>
                  </a:lnTo>
                  <a:lnTo>
                    <a:pt x="29166" y="319127"/>
                  </a:lnTo>
                  <a:lnTo>
                    <a:pt x="37758" y="375966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274984" y="421139"/>
            <a:ext cx="1568747" cy="526567"/>
            <a:chOff x="6274984" y="421139"/>
            <a:chExt cx="1568747" cy="526567"/>
          </a:xfrm>
        </p:grpSpPr>
        <p:sp>
          <p:nvSpPr>
            <p:cNvPr id="108" name="Freeform 107"/>
            <p:cNvSpPr/>
            <p:nvPr/>
          </p:nvSpPr>
          <p:spPr>
            <a:xfrm>
              <a:off x="6274984" y="421139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10529" y="0"/>
                  </a:moveTo>
                  <a:lnTo>
                    <a:pt x="3294" y="27556"/>
                  </a:lnTo>
                  <a:lnTo>
                    <a:pt x="976" y="73026"/>
                  </a:lnTo>
                  <a:lnTo>
                    <a:pt x="434" y="114734"/>
                  </a:lnTo>
                  <a:lnTo>
                    <a:pt x="194" y="160568"/>
                  </a:lnTo>
                  <a:lnTo>
                    <a:pt x="86" y="207064"/>
                  </a:lnTo>
                  <a:lnTo>
                    <a:pt x="39" y="251126"/>
                  </a:lnTo>
                  <a:lnTo>
                    <a:pt x="18" y="294106"/>
                  </a:lnTo>
                  <a:lnTo>
                    <a:pt x="5" y="354645"/>
                  </a:lnTo>
                  <a:lnTo>
                    <a:pt x="2" y="406507"/>
                  </a:lnTo>
                  <a:lnTo>
                    <a:pt x="1" y="46595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72003" y="747857"/>
              <a:ext cx="187251" cy="157217"/>
            </a:xfrm>
            <a:custGeom>
              <a:avLst/>
              <a:gdLst/>
              <a:ahLst/>
              <a:cxnLst/>
              <a:rect l="0" t="0" r="0" b="0"/>
              <a:pathLst>
                <a:path w="187251" h="157217">
                  <a:moveTo>
                    <a:pt x="50380" y="104951"/>
                  </a:moveTo>
                  <a:lnTo>
                    <a:pt x="67148" y="93773"/>
                  </a:lnTo>
                  <a:lnTo>
                    <a:pt x="78500" y="75806"/>
                  </a:lnTo>
                  <a:lnTo>
                    <a:pt x="86274" y="52223"/>
                  </a:lnTo>
                  <a:lnTo>
                    <a:pt x="89730" y="26144"/>
                  </a:lnTo>
                  <a:lnTo>
                    <a:pt x="87142" y="16148"/>
                  </a:lnTo>
                  <a:lnTo>
                    <a:pt x="81907" y="8315"/>
                  </a:lnTo>
                  <a:lnTo>
                    <a:pt x="74907" y="1922"/>
                  </a:lnTo>
                  <a:lnTo>
                    <a:pt x="67901" y="0"/>
                  </a:lnTo>
                  <a:lnTo>
                    <a:pt x="60891" y="1059"/>
                  </a:lnTo>
                  <a:lnTo>
                    <a:pt x="46863" y="8474"/>
                  </a:lnTo>
                  <a:lnTo>
                    <a:pt x="32829" y="19568"/>
                  </a:lnTo>
                  <a:lnTo>
                    <a:pt x="17364" y="44557"/>
                  </a:lnTo>
                  <a:lnTo>
                    <a:pt x="2828" y="92848"/>
                  </a:lnTo>
                  <a:lnTo>
                    <a:pt x="0" y="119849"/>
                  </a:lnTo>
                  <a:lnTo>
                    <a:pt x="4982" y="141208"/>
                  </a:lnTo>
                  <a:lnTo>
                    <a:pt x="9586" y="150179"/>
                  </a:lnTo>
                  <a:lnTo>
                    <a:pt x="16165" y="154990"/>
                  </a:lnTo>
                  <a:lnTo>
                    <a:pt x="24061" y="157028"/>
                  </a:lnTo>
                  <a:lnTo>
                    <a:pt x="32834" y="157216"/>
                  </a:lnTo>
                  <a:lnTo>
                    <a:pt x="61949" y="146303"/>
                  </a:lnTo>
                  <a:lnTo>
                    <a:pt x="76189" y="131519"/>
                  </a:lnTo>
                  <a:lnTo>
                    <a:pt x="85248" y="112079"/>
                  </a:lnTo>
                  <a:lnTo>
                    <a:pt x="91062" y="61472"/>
                  </a:lnTo>
                  <a:lnTo>
                    <a:pt x="91540" y="47889"/>
                  </a:lnTo>
                  <a:lnTo>
                    <a:pt x="93028" y="42343"/>
                  </a:lnTo>
                  <a:lnTo>
                    <a:pt x="95190" y="42155"/>
                  </a:lnTo>
                  <a:lnTo>
                    <a:pt x="97800" y="45540"/>
                  </a:lnTo>
                  <a:lnTo>
                    <a:pt x="117218" y="104742"/>
                  </a:lnTo>
                  <a:lnTo>
                    <a:pt x="133225" y="130885"/>
                  </a:lnTo>
                  <a:lnTo>
                    <a:pt x="149202" y="142993"/>
                  </a:lnTo>
                  <a:lnTo>
                    <a:pt x="165660" y="149935"/>
                  </a:lnTo>
                  <a:lnTo>
                    <a:pt x="171687" y="150148"/>
                  </a:lnTo>
                  <a:lnTo>
                    <a:pt x="187250" y="147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60024" y="754294"/>
              <a:ext cx="125572" cy="153510"/>
            </a:xfrm>
            <a:custGeom>
              <a:avLst/>
              <a:gdLst/>
              <a:ahLst/>
              <a:cxnLst/>
              <a:rect l="0" t="0" r="0" b="0"/>
              <a:pathLst>
                <a:path w="125572" h="153510">
                  <a:moveTo>
                    <a:pt x="9758" y="24814"/>
                  </a:moveTo>
                  <a:lnTo>
                    <a:pt x="1425" y="62292"/>
                  </a:lnTo>
                  <a:lnTo>
                    <a:pt x="3000" y="100260"/>
                  </a:lnTo>
                  <a:lnTo>
                    <a:pt x="14934" y="153509"/>
                  </a:lnTo>
                  <a:lnTo>
                    <a:pt x="14379" y="152725"/>
                  </a:lnTo>
                  <a:lnTo>
                    <a:pt x="3131" y="115835"/>
                  </a:lnTo>
                  <a:lnTo>
                    <a:pt x="0" y="65497"/>
                  </a:lnTo>
                  <a:lnTo>
                    <a:pt x="1911" y="39386"/>
                  </a:lnTo>
                  <a:lnTo>
                    <a:pt x="10560" y="16083"/>
                  </a:lnTo>
                  <a:lnTo>
                    <a:pt x="18482" y="8465"/>
                  </a:lnTo>
                  <a:lnTo>
                    <a:pt x="39762" y="0"/>
                  </a:lnTo>
                  <a:lnTo>
                    <a:pt x="48478" y="1253"/>
                  </a:lnTo>
                  <a:lnTo>
                    <a:pt x="55458" y="5597"/>
                  </a:lnTo>
                  <a:lnTo>
                    <a:pt x="94301" y="65819"/>
                  </a:lnTo>
                  <a:lnTo>
                    <a:pt x="116535" y="108823"/>
                  </a:lnTo>
                  <a:lnTo>
                    <a:pt x="125571" y="151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42241" y="515515"/>
              <a:ext cx="132869" cy="432191"/>
            </a:xfrm>
            <a:custGeom>
              <a:avLst/>
              <a:gdLst/>
              <a:ahLst/>
              <a:cxnLst/>
              <a:rect l="0" t="0" r="0" b="0"/>
              <a:pathLst>
                <a:path w="132869" h="432191">
                  <a:moveTo>
                    <a:pt x="69697" y="337293"/>
                  </a:moveTo>
                  <a:lnTo>
                    <a:pt x="80875" y="326114"/>
                  </a:lnTo>
                  <a:lnTo>
                    <a:pt x="86363" y="308148"/>
                  </a:lnTo>
                  <a:lnTo>
                    <a:pt x="87827" y="296806"/>
                  </a:lnTo>
                  <a:lnTo>
                    <a:pt x="83214" y="277965"/>
                  </a:lnTo>
                  <a:lnTo>
                    <a:pt x="78708" y="269665"/>
                  </a:lnTo>
                  <a:lnTo>
                    <a:pt x="72195" y="265301"/>
                  </a:lnTo>
                  <a:lnTo>
                    <a:pt x="55599" y="263573"/>
                  </a:lnTo>
                  <a:lnTo>
                    <a:pt x="47430" y="267089"/>
                  </a:lnTo>
                  <a:lnTo>
                    <a:pt x="10338" y="301965"/>
                  </a:lnTo>
                  <a:lnTo>
                    <a:pt x="2371" y="322372"/>
                  </a:lnTo>
                  <a:lnTo>
                    <a:pt x="0" y="345869"/>
                  </a:lnTo>
                  <a:lnTo>
                    <a:pt x="11025" y="400207"/>
                  </a:lnTo>
                  <a:lnTo>
                    <a:pt x="23733" y="418287"/>
                  </a:lnTo>
                  <a:lnTo>
                    <a:pt x="32035" y="426384"/>
                  </a:lnTo>
                  <a:lnTo>
                    <a:pt x="41079" y="430612"/>
                  </a:lnTo>
                  <a:lnTo>
                    <a:pt x="60487" y="432190"/>
                  </a:lnTo>
                  <a:lnTo>
                    <a:pt x="69406" y="428634"/>
                  </a:lnTo>
                  <a:lnTo>
                    <a:pt x="85556" y="415323"/>
                  </a:lnTo>
                  <a:lnTo>
                    <a:pt x="107750" y="361372"/>
                  </a:lnTo>
                  <a:lnTo>
                    <a:pt x="124386" y="310372"/>
                  </a:lnTo>
                  <a:lnTo>
                    <a:pt x="130355" y="253667"/>
                  </a:lnTo>
                  <a:lnTo>
                    <a:pt x="132123" y="203850"/>
                  </a:lnTo>
                  <a:lnTo>
                    <a:pt x="132647" y="145676"/>
                  </a:lnTo>
                  <a:lnTo>
                    <a:pt x="131632" y="85155"/>
                  </a:lnTo>
                  <a:lnTo>
                    <a:pt x="123273" y="31998"/>
                  </a:lnTo>
                  <a:lnTo>
                    <a:pt x="112615" y="5074"/>
                  </a:lnTo>
                  <a:lnTo>
                    <a:pt x="106498" y="0"/>
                  </a:lnTo>
                  <a:lnTo>
                    <a:pt x="100080" y="127"/>
                  </a:lnTo>
                  <a:lnTo>
                    <a:pt x="93461" y="3721"/>
                  </a:lnTo>
                  <a:lnTo>
                    <a:pt x="89049" y="11966"/>
                  </a:lnTo>
                  <a:lnTo>
                    <a:pt x="84147" y="36726"/>
                  </a:lnTo>
                  <a:lnTo>
                    <a:pt x="86977" y="83549"/>
                  </a:lnTo>
                  <a:lnTo>
                    <a:pt x="89635" y="140057"/>
                  </a:lnTo>
                  <a:lnTo>
                    <a:pt x="96011" y="201254"/>
                  </a:lnTo>
                  <a:lnTo>
                    <a:pt x="105310" y="258250"/>
                  </a:lnTo>
                  <a:lnTo>
                    <a:pt x="118932" y="319167"/>
                  </a:lnTo>
                  <a:lnTo>
                    <a:pt x="132868" y="358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37540" y="505367"/>
              <a:ext cx="16595" cy="410613"/>
            </a:xfrm>
            <a:custGeom>
              <a:avLst/>
              <a:gdLst/>
              <a:ahLst/>
              <a:cxnLst/>
              <a:rect l="0" t="0" r="0" b="0"/>
              <a:pathLst>
                <a:path w="16595" h="410613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1" y="117814"/>
                  </a:lnTo>
                  <a:lnTo>
                    <a:pt x="8728" y="179578"/>
                  </a:lnTo>
                  <a:lnTo>
                    <a:pt x="14263" y="236092"/>
                  </a:lnTo>
                  <a:lnTo>
                    <a:pt x="15904" y="288712"/>
                  </a:lnTo>
                  <a:lnTo>
                    <a:pt x="16390" y="342518"/>
                  </a:lnTo>
                  <a:lnTo>
                    <a:pt x="16534" y="381857"/>
                  </a:lnTo>
                  <a:lnTo>
                    <a:pt x="1659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06735" y="65276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1" y="9065"/>
                  </a:lnTo>
                  <a:lnTo>
                    <a:pt x="113294" y="18669"/>
                  </a:lnTo>
                  <a:lnTo>
                    <a:pt x="52528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39013" y="452725"/>
              <a:ext cx="146749" cy="463255"/>
            </a:xfrm>
            <a:custGeom>
              <a:avLst/>
              <a:gdLst/>
              <a:ahLst/>
              <a:cxnLst/>
              <a:rect l="0" t="0" r="0" b="0"/>
              <a:pathLst>
                <a:path w="146749" h="463255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10360"/>
                  </a:lnTo>
                  <a:lnTo>
                    <a:pt x="16832" y="273049"/>
                  </a:lnTo>
                  <a:lnTo>
                    <a:pt x="19347" y="328128"/>
                  </a:lnTo>
                  <a:lnTo>
                    <a:pt x="20092" y="380843"/>
                  </a:lnTo>
                  <a:lnTo>
                    <a:pt x="20313" y="417259"/>
                  </a:lnTo>
                  <a:lnTo>
                    <a:pt x="17268" y="392384"/>
                  </a:lnTo>
                  <a:lnTo>
                    <a:pt x="11338" y="342410"/>
                  </a:lnTo>
                  <a:lnTo>
                    <a:pt x="21523" y="284993"/>
                  </a:lnTo>
                  <a:lnTo>
                    <a:pt x="29092" y="264704"/>
                  </a:lnTo>
                  <a:lnTo>
                    <a:pt x="40254" y="247888"/>
                  </a:lnTo>
                  <a:lnTo>
                    <a:pt x="47676" y="244807"/>
                  </a:lnTo>
                  <a:lnTo>
                    <a:pt x="56134" y="245093"/>
                  </a:lnTo>
                  <a:lnTo>
                    <a:pt x="65282" y="247623"/>
                  </a:lnTo>
                  <a:lnTo>
                    <a:pt x="81685" y="259793"/>
                  </a:lnTo>
                  <a:lnTo>
                    <a:pt x="111280" y="301791"/>
                  </a:lnTo>
                  <a:lnTo>
                    <a:pt x="135247" y="360623"/>
                  </a:lnTo>
                  <a:lnTo>
                    <a:pt x="144476" y="414645"/>
                  </a:lnTo>
                  <a:lnTo>
                    <a:pt x="14674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20147" y="663668"/>
              <a:ext cx="176185" cy="189141"/>
            </a:xfrm>
            <a:custGeom>
              <a:avLst/>
              <a:gdLst/>
              <a:ahLst/>
              <a:cxnLst/>
              <a:rect l="0" t="0" r="0" b="0"/>
              <a:pathLst>
                <a:path w="176185" h="189141">
                  <a:moveTo>
                    <a:pt x="49842" y="147026"/>
                  </a:moveTo>
                  <a:lnTo>
                    <a:pt x="79151" y="112128"/>
                  </a:lnTo>
                  <a:lnTo>
                    <a:pt x="86265" y="89792"/>
                  </a:lnTo>
                  <a:lnTo>
                    <a:pt x="88257" y="64267"/>
                  </a:lnTo>
                  <a:lnTo>
                    <a:pt x="85243" y="37324"/>
                  </a:lnTo>
                  <a:lnTo>
                    <a:pt x="76885" y="15991"/>
                  </a:lnTo>
                  <a:lnTo>
                    <a:pt x="71380" y="7027"/>
                  </a:lnTo>
                  <a:lnTo>
                    <a:pt x="64201" y="2221"/>
                  </a:lnTo>
                  <a:lnTo>
                    <a:pt x="46866" y="0"/>
                  </a:lnTo>
                  <a:lnTo>
                    <a:pt x="38499" y="4555"/>
                  </a:lnTo>
                  <a:lnTo>
                    <a:pt x="22964" y="22094"/>
                  </a:lnTo>
                  <a:lnTo>
                    <a:pt x="6654" y="52687"/>
                  </a:lnTo>
                  <a:lnTo>
                    <a:pt x="0" y="95157"/>
                  </a:lnTo>
                  <a:lnTo>
                    <a:pt x="3620" y="139196"/>
                  </a:lnTo>
                  <a:lnTo>
                    <a:pt x="17689" y="176291"/>
                  </a:lnTo>
                  <a:lnTo>
                    <a:pt x="26067" y="182914"/>
                  </a:lnTo>
                  <a:lnTo>
                    <a:pt x="47854" y="187153"/>
                  </a:lnTo>
                  <a:lnTo>
                    <a:pt x="56706" y="183136"/>
                  </a:lnTo>
                  <a:lnTo>
                    <a:pt x="69661" y="166194"/>
                  </a:lnTo>
                  <a:lnTo>
                    <a:pt x="83530" y="135938"/>
                  </a:lnTo>
                  <a:lnTo>
                    <a:pt x="89460" y="99157"/>
                  </a:lnTo>
                  <a:lnTo>
                    <a:pt x="91462" y="95226"/>
                  </a:lnTo>
                  <a:lnTo>
                    <a:pt x="93966" y="97285"/>
                  </a:lnTo>
                  <a:lnTo>
                    <a:pt x="116641" y="158340"/>
                  </a:lnTo>
                  <a:lnTo>
                    <a:pt x="132675" y="183783"/>
                  </a:lnTo>
                  <a:lnTo>
                    <a:pt x="140159" y="187909"/>
                  </a:lnTo>
                  <a:lnTo>
                    <a:pt x="176184" y="189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30112" y="473782"/>
              <a:ext cx="18863" cy="368498"/>
            </a:xfrm>
            <a:custGeom>
              <a:avLst/>
              <a:gdLst/>
              <a:ahLst/>
              <a:cxnLst/>
              <a:rect l="0" t="0" r="0" b="0"/>
              <a:pathLst>
                <a:path w="18863" h="368498">
                  <a:moveTo>
                    <a:pt x="8334" y="0"/>
                  </a:moveTo>
                  <a:lnTo>
                    <a:pt x="0" y="60384"/>
                  </a:lnTo>
                  <a:lnTo>
                    <a:pt x="1575" y="121227"/>
                  </a:lnTo>
                  <a:lnTo>
                    <a:pt x="5330" y="166182"/>
                  </a:lnTo>
                  <a:lnTo>
                    <a:pt x="6999" y="209559"/>
                  </a:lnTo>
                  <a:lnTo>
                    <a:pt x="7741" y="252235"/>
                  </a:lnTo>
                  <a:lnTo>
                    <a:pt x="11278" y="309483"/>
                  </a:lnTo>
                  <a:lnTo>
                    <a:pt x="18862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01575" y="58959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4892" y="0"/>
                  </a:lnTo>
                  <a:lnTo>
                    <a:pt x="123999" y="5590"/>
                  </a:lnTo>
                  <a:lnTo>
                    <a:pt x="75475" y="9065"/>
                  </a:lnTo>
                  <a:lnTo>
                    <a:pt x="13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8086843" y="558010"/>
            <a:ext cx="753585" cy="284270"/>
            <a:chOff x="8086843" y="558010"/>
            <a:chExt cx="753585" cy="284270"/>
          </a:xfrm>
        </p:grpSpPr>
        <p:sp>
          <p:nvSpPr>
            <p:cNvPr id="119" name="Freeform 118"/>
            <p:cNvSpPr/>
            <p:nvPr/>
          </p:nvSpPr>
          <p:spPr>
            <a:xfrm>
              <a:off x="8086843" y="652766"/>
              <a:ext cx="104329" cy="180296"/>
            </a:xfrm>
            <a:custGeom>
              <a:avLst/>
              <a:gdLst/>
              <a:ahLst/>
              <a:cxnLst/>
              <a:rect l="0" t="0" r="0" b="0"/>
              <a:pathLst>
                <a:path w="104329" h="180296">
                  <a:moveTo>
                    <a:pt x="9572" y="21057"/>
                  </a:moveTo>
                  <a:lnTo>
                    <a:pt x="1238" y="58535"/>
                  </a:lnTo>
                  <a:lnTo>
                    <a:pt x="2813" y="93383"/>
                  </a:lnTo>
                  <a:lnTo>
                    <a:pt x="17087" y="154454"/>
                  </a:lnTo>
                  <a:lnTo>
                    <a:pt x="23830" y="177441"/>
                  </a:lnTo>
                  <a:lnTo>
                    <a:pt x="23757" y="180295"/>
                  </a:lnTo>
                  <a:lnTo>
                    <a:pt x="17436" y="170989"/>
                  </a:lnTo>
                  <a:lnTo>
                    <a:pt x="6313" y="145030"/>
                  </a:lnTo>
                  <a:lnTo>
                    <a:pt x="0" y="82992"/>
                  </a:lnTo>
                  <a:lnTo>
                    <a:pt x="1808" y="56773"/>
                  </a:lnTo>
                  <a:lnTo>
                    <a:pt x="10410" y="33421"/>
                  </a:lnTo>
                  <a:lnTo>
                    <a:pt x="25152" y="17584"/>
                  </a:lnTo>
                  <a:lnTo>
                    <a:pt x="33996" y="11723"/>
                  </a:lnTo>
                  <a:lnTo>
                    <a:pt x="68801" y="3474"/>
                  </a:lnTo>
                  <a:lnTo>
                    <a:pt x="1043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96456" y="66329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7235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96456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72636" y="631709"/>
              <a:ext cx="128188" cy="210571"/>
            </a:xfrm>
            <a:custGeom>
              <a:avLst/>
              <a:gdLst/>
              <a:ahLst/>
              <a:cxnLst/>
              <a:rect l="0" t="0" r="0" b="0"/>
              <a:pathLst>
                <a:path w="128188" h="210571">
                  <a:moveTo>
                    <a:pt x="81747" y="0"/>
                  </a:moveTo>
                  <a:lnTo>
                    <a:pt x="39055" y="14573"/>
                  </a:lnTo>
                  <a:lnTo>
                    <a:pt x="2994" y="39404"/>
                  </a:lnTo>
                  <a:lnTo>
                    <a:pt x="0" y="46156"/>
                  </a:lnTo>
                  <a:lnTo>
                    <a:pt x="343" y="52998"/>
                  </a:lnTo>
                  <a:lnTo>
                    <a:pt x="2911" y="59899"/>
                  </a:lnTo>
                  <a:lnTo>
                    <a:pt x="23294" y="80789"/>
                  </a:lnTo>
                  <a:lnTo>
                    <a:pt x="82161" y="108185"/>
                  </a:lnTo>
                  <a:lnTo>
                    <a:pt x="113456" y="124732"/>
                  </a:lnTo>
                  <a:lnTo>
                    <a:pt x="120433" y="133458"/>
                  </a:lnTo>
                  <a:lnTo>
                    <a:pt x="128187" y="155631"/>
                  </a:lnTo>
                  <a:lnTo>
                    <a:pt x="127915" y="165755"/>
                  </a:lnTo>
                  <a:lnTo>
                    <a:pt x="121374" y="183244"/>
                  </a:lnTo>
                  <a:lnTo>
                    <a:pt x="107548" y="195695"/>
                  </a:lnTo>
                  <a:lnTo>
                    <a:pt x="89705" y="203959"/>
                  </a:lnTo>
                  <a:lnTo>
                    <a:pt x="5016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532339" y="641333"/>
              <a:ext cx="122087" cy="152039"/>
            </a:xfrm>
            <a:custGeom>
              <a:avLst/>
              <a:gdLst/>
              <a:ahLst/>
              <a:cxnLst/>
              <a:rect l="0" t="0" r="0" b="0"/>
              <a:pathLst>
                <a:path w="122087" h="152039">
                  <a:moveTo>
                    <a:pt x="27330" y="95661"/>
                  </a:moveTo>
                  <a:lnTo>
                    <a:pt x="51375" y="86086"/>
                  </a:lnTo>
                  <a:lnTo>
                    <a:pt x="65702" y="75418"/>
                  </a:lnTo>
                  <a:lnTo>
                    <a:pt x="81333" y="50669"/>
                  </a:lnTo>
                  <a:lnTo>
                    <a:pt x="83306" y="31211"/>
                  </a:lnTo>
                  <a:lnTo>
                    <a:pt x="82195" y="21109"/>
                  </a:lnTo>
                  <a:lnTo>
                    <a:pt x="77944" y="13204"/>
                  </a:lnTo>
                  <a:lnTo>
                    <a:pt x="63863" y="1302"/>
                  </a:lnTo>
                  <a:lnTo>
                    <a:pt x="55194" y="0"/>
                  </a:lnTo>
                  <a:lnTo>
                    <a:pt x="36204" y="4792"/>
                  </a:lnTo>
                  <a:lnTo>
                    <a:pt x="11372" y="20644"/>
                  </a:lnTo>
                  <a:lnTo>
                    <a:pt x="2690" y="39704"/>
                  </a:lnTo>
                  <a:lnTo>
                    <a:pt x="0" y="62602"/>
                  </a:lnTo>
                  <a:lnTo>
                    <a:pt x="10804" y="116524"/>
                  </a:lnTo>
                  <a:lnTo>
                    <a:pt x="16312" y="124778"/>
                  </a:lnTo>
                  <a:lnTo>
                    <a:pt x="31792" y="137068"/>
                  </a:lnTo>
                  <a:lnTo>
                    <a:pt x="60237" y="150564"/>
                  </a:lnTo>
                  <a:lnTo>
                    <a:pt x="80559" y="152038"/>
                  </a:lnTo>
                  <a:lnTo>
                    <a:pt x="98950" y="148794"/>
                  </a:lnTo>
                  <a:lnTo>
                    <a:pt x="122086" y="137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17384" y="579067"/>
              <a:ext cx="123044" cy="242156"/>
            </a:xfrm>
            <a:custGeom>
              <a:avLst/>
              <a:gdLst/>
              <a:ahLst/>
              <a:cxnLst/>
              <a:rect l="0" t="0" r="0" b="0"/>
              <a:pathLst>
                <a:path w="123044" h="242156">
                  <a:moveTo>
                    <a:pt x="105496" y="0"/>
                  </a:moveTo>
                  <a:lnTo>
                    <a:pt x="51622" y="25194"/>
                  </a:lnTo>
                  <a:lnTo>
                    <a:pt x="13616" y="44664"/>
                  </a:lnTo>
                  <a:lnTo>
                    <a:pt x="5638" y="50833"/>
                  </a:lnTo>
                  <a:lnTo>
                    <a:pt x="1490" y="59625"/>
                  </a:lnTo>
                  <a:lnTo>
                    <a:pt x="0" y="81872"/>
                  </a:lnTo>
                  <a:lnTo>
                    <a:pt x="4750" y="90846"/>
                  </a:lnTo>
                  <a:lnTo>
                    <a:pt x="22506" y="103937"/>
                  </a:lnTo>
                  <a:lnTo>
                    <a:pt x="77194" y="125702"/>
                  </a:lnTo>
                  <a:lnTo>
                    <a:pt x="101107" y="134246"/>
                  </a:lnTo>
                  <a:lnTo>
                    <a:pt x="119533" y="145843"/>
                  </a:lnTo>
                  <a:lnTo>
                    <a:pt x="123043" y="153380"/>
                  </a:lnTo>
                  <a:lnTo>
                    <a:pt x="123043" y="161915"/>
                  </a:lnTo>
                  <a:lnTo>
                    <a:pt x="120704" y="171114"/>
                  </a:lnTo>
                  <a:lnTo>
                    <a:pt x="105627" y="187575"/>
                  </a:lnTo>
                  <a:lnTo>
                    <a:pt x="51702" y="223183"/>
                  </a:lnTo>
                  <a:lnTo>
                    <a:pt x="212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444552" y="1063378"/>
            <a:ext cx="3496949" cy="621182"/>
            <a:chOff x="1444552" y="1063378"/>
            <a:chExt cx="3496949" cy="621182"/>
          </a:xfrm>
        </p:grpSpPr>
        <p:sp>
          <p:nvSpPr>
            <p:cNvPr id="126" name="Freeform 125"/>
            <p:cNvSpPr/>
            <p:nvPr/>
          </p:nvSpPr>
          <p:spPr>
            <a:xfrm>
              <a:off x="1444552" y="1250207"/>
              <a:ext cx="197894" cy="212251"/>
            </a:xfrm>
            <a:custGeom>
              <a:avLst/>
              <a:gdLst/>
              <a:ahLst/>
              <a:cxnLst/>
              <a:rect l="0" t="0" r="0" b="0"/>
              <a:pathLst>
                <a:path w="197894" h="212251">
                  <a:moveTo>
                    <a:pt x="145251" y="65855"/>
                  </a:moveTo>
                  <a:lnTo>
                    <a:pt x="125007" y="21892"/>
                  </a:lnTo>
                  <a:lnTo>
                    <a:pt x="109348" y="8101"/>
                  </a:lnTo>
                  <a:lnTo>
                    <a:pt x="100258" y="2786"/>
                  </a:lnTo>
                  <a:lnTo>
                    <a:pt x="80800" y="0"/>
                  </a:lnTo>
                  <a:lnTo>
                    <a:pt x="70698" y="894"/>
                  </a:lnTo>
                  <a:lnTo>
                    <a:pt x="53235" y="8128"/>
                  </a:lnTo>
                  <a:lnTo>
                    <a:pt x="45302" y="13332"/>
                  </a:lnTo>
                  <a:lnTo>
                    <a:pt x="33369" y="28473"/>
                  </a:lnTo>
                  <a:lnTo>
                    <a:pt x="12407" y="84242"/>
                  </a:lnTo>
                  <a:lnTo>
                    <a:pt x="1074" y="131618"/>
                  </a:lnTo>
                  <a:lnTo>
                    <a:pt x="0" y="144792"/>
                  </a:lnTo>
                  <a:lnTo>
                    <a:pt x="5045" y="165669"/>
                  </a:lnTo>
                  <a:lnTo>
                    <a:pt x="21759" y="203724"/>
                  </a:lnTo>
                  <a:lnTo>
                    <a:pt x="27828" y="209240"/>
                  </a:lnTo>
                  <a:lnTo>
                    <a:pt x="35384" y="211748"/>
                  </a:lnTo>
                  <a:lnTo>
                    <a:pt x="43930" y="212250"/>
                  </a:lnTo>
                  <a:lnTo>
                    <a:pt x="59665" y="206568"/>
                  </a:lnTo>
                  <a:lnTo>
                    <a:pt x="67137" y="201778"/>
                  </a:lnTo>
                  <a:lnTo>
                    <a:pt x="78558" y="187096"/>
                  </a:lnTo>
                  <a:lnTo>
                    <a:pt x="95422" y="143486"/>
                  </a:lnTo>
                  <a:lnTo>
                    <a:pt x="101613" y="89811"/>
                  </a:lnTo>
                  <a:lnTo>
                    <a:pt x="102459" y="62074"/>
                  </a:lnTo>
                  <a:lnTo>
                    <a:pt x="103855" y="58655"/>
                  </a:lnTo>
                  <a:lnTo>
                    <a:pt x="105955" y="62225"/>
                  </a:lnTo>
                  <a:lnTo>
                    <a:pt x="122225" y="107707"/>
                  </a:lnTo>
                  <a:lnTo>
                    <a:pt x="152935" y="146077"/>
                  </a:lnTo>
                  <a:lnTo>
                    <a:pt x="169723" y="154151"/>
                  </a:lnTo>
                  <a:lnTo>
                    <a:pt x="197893" y="16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44640" y="1063378"/>
              <a:ext cx="127871" cy="326408"/>
            </a:xfrm>
            <a:custGeom>
              <a:avLst/>
              <a:gdLst/>
              <a:ahLst/>
              <a:cxnLst/>
              <a:rect l="0" t="0" r="0" b="0"/>
              <a:pathLst>
                <a:path w="127871" h="326408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0"/>
                  </a:lnTo>
                  <a:lnTo>
                    <a:pt x="10860" y="206977"/>
                  </a:lnTo>
                  <a:lnTo>
                    <a:pt x="16491" y="254739"/>
                  </a:lnTo>
                  <a:lnTo>
                    <a:pt x="17808" y="276994"/>
                  </a:lnTo>
                  <a:lnTo>
                    <a:pt x="21109" y="215901"/>
                  </a:lnTo>
                  <a:lnTo>
                    <a:pt x="30000" y="191882"/>
                  </a:lnTo>
                  <a:lnTo>
                    <a:pt x="37985" y="185243"/>
                  </a:lnTo>
                  <a:lnTo>
                    <a:pt x="47989" y="181987"/>
                  </a:lnTo>
                  <a:lnTo>
                    <a:pt x="59337" y="180986"/>
                  </a:lnTo>
                  <a:lnTo>
                    <a:pt x="81305" y="186113"/>
                  </a:lnTo>
                  <a:lnTo>
                    <a:pt x="92076" y="190756"/>
                  </a:lnTo>
                  <a:lnTo>
                    <a:pt x="107164" y="208393"/>
                  </a:lnTo>
                  <a:lnTo>
                    <a:pt x="126382" y="257843"/>
                  </a:lnTo>
                  <a:lnTo>
                    <a:pt x="127870" y="281883"/>
                  </a:lnTo>
                  <a:lnTo>
                    <a:pt x="123462" y="303096"/>
                  </a:lnTo>
                  <a:lnTo>
                    <a:pt x="113704" y="320323"/>
                  </a:lnTo>
                  <a:lnTo>
                    <a:pt x="105487" y="324683"/>
                  </a:lnTo>
                  <a:lnTo>
                    <a:pt x="83878" y="326407"/>
                  </a:lnTo>
                  <a:lnTo>
                    <a:pt x="50994" y="315212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97234" y="1274266"/>
              <a:ext cx="97896" cy="138365"/>
            </a:xfrm>
            <a:custGeom>
              <a:avLst/>
              <a:gdLst/>
              <a:ahLst/>
              <a:cxnLst/>
              <a:rect l="0" t="0" r="0" b="0"/>
              <a:pathLst>
                <a:path w="97896" h="138365">
                  <a:moveTo>
                    <a:pt x="13667" y="41796"/>
                  </a:moveTo>
                  <a:lnTo>
                    <a:pt x="36024" y="41796"/>
                  </a:lnTo>
                  <a:lnTo>
                    <a:pt x="53239" y="35557"/>
                  </a:lnTo>
                  <a:lnTo>
                    <a:pt x="61106" y="30617"/>
                  </a:lnTo>
                  <a:lnTo>
                    <a:pt x="65180" y="23815"/>
                  </a:lnTo>
                  <a:lnTo>
                    <a:pt x="66587" y="6898"/>
                  </a:lnTo>
                  <a:lnTo>
                    <a:pt x="61815" y="2153"/>
                  </a:lnTo>
                  <a:lnTo>
                    <a:pt x="53955" y="159"/>
                  </a:lnTo>
                  <a:lnTo>
                    <a:pt x="44035" y="0"/>
                  </a:lnTo>
                  <a:lnTo>
                    <a:pt x="35082" y="3404"/>
                  </a:lnTo>
                  <a:lnTo>
                    <a:pt x="18896" y="16544"/>
                  </a:lnTo>
                  <a:lnTo>
                    <a:pt x="2218" y="43672"/>
                  </a:lnTo>
                  <a:lnTo>
                    <a:pt x="0" y="63687"/>
                  </a:lnTo>
                  <a:lnTo>
                    <a:pt x="4083" y="85450"/>
                  </a:lnTo>
                  <a:lnTo>
                    <a:pt x="13697" y="110721"/>
                  </a:lnTo>
                  <a:lnTo>
                    <a:pt x="28888" y="128191"/>
                  </a:lnTo>
                  <a:lnTo>
                    <a:pt x="37853" y="134488"/>
                  </a:lnTo>
                  <a:lnTo>
                    <a:pt x="57171" y="138364"/>
                  </a:lnTo>
                  <a:lnTo>
                    <a:pt x="67237" y="137760"/>
                  </a:lnTo>
                  <a:lnTo>
                    <a:pt x="75116" y="133848"/>
                  </a:lnTo>
                  <a:lnTo>
                    <a:pt x="86991" y="120143"/>
                  </a:lnTo>
                  <a:lnTo>
                    <a:pt x="93049" y="99233"/>
                  </a:lnTo>
                  <a:lnTo>
                    <a:pt x="97895" y="41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895129" y="1248327"/>
              <a:ext cx="326385" cy="155196"/>
            </a:xfrm>
            <a:custGeom>
              <a:avLst/>
              <a:gdLst/>
              <a:ahLst/>
              <a:cxnLst/>
              <a:rect l="0" t="0" r="0" b="0"/>
              <a:pathLst>
                <a:path w="326385" h="155196">
                  <a:moveTo>
                    <a:pt x="0" y="15092"/>
                  </a:moveTo>
                  <a:lnTo>
                    <a:pt x="9575" y="39139"/>
                  </a:lnTo>
                  <a:lnTo>
                    <a:pt x="44664" y="100214"/>
                  </a:lnTo>
                  <a:lnTo>
                    <a:pt x="70694" y="141611"/>
                  </a:lnTo>
                  <a:lnTo>
                    <a:pt x="76375" y="145061"/>
                  </a:lnTo>
                  <a:lnTo>
                    <a:pt x="81332" y="143852"/>
                  </a:lnTo>
                  <a:lnTo>
                    <a:pt x="85807" y="139537"/>
                  </a:lnTo>
                  <a:lnTo>
                    <a:pt x="90779" y="122264"/>
                  </a:lnTo>
                  <a:lnTo>
                    <a:pt x="102638" y="67983"/>
                  </a:lnTo>
                  <a:lnTo>
                    <a:pt x="113729" y="37393"/>
                  </a:lnTo>
                  <a:lnTo>
                    <a:pt x="125026" y="20714"/>
                  </a:lnTo>
                  <a:lnTo>
                    <a:pt x="132484" y="17670"/>
                  </a:lnTo>
                  <a:lnTo>
                    <a:pt x="140965" y="17981"/>
                  </a:lnTo>
                  <a:lnTo>
                    <a:pt x="150129" y="20528"/>
                  </a:lnTo>
                  <a:lnTo>
                    <a:pt x="166550" y="32716"/>
                  </a:lnTo>
                  <a:lnTo>
                    <a:pt x="204470" y="69622"/>
                  </a:lnTo>
                  <a:lnTo>
                    <a:pt x="223067" y="79492"/>
                  </a:lnTo>
                  <a:lnTo>
                    <a:pt x="246150" y="81539"/>
                  </a:lnTo>
                  <a:lnTo>
                    <a:pt x="269667" y="77379"/>
                  </a:lnTo>
                  <a:lnTo>
                    <a:pt x="287918" y="67732"/>
                  </a:lnTo>
                  <a:lnTo>
                    <a:pt x="292551" y="60714"/>
                  </a:lnTo>
                  <a:lnTo>
                    <a:pt x="294579" y="43557"/>
                  </a:lnTo>
                  <a:lnTo>
                    <a:pt x="283555" y="14168"/>
                  </a:lnTo>
                  <a:lnTo>
                    <a:pt x="275604" y="7457"/>
                  </a:lnTo>
                  <a:lnTo>
                    <a:pt x="254292" y="0"/>
                  </a:lnTo>
                  <a:lnTo>
                    <a:pt x="221575" y="1392"/>
                  </a:lnTo>
                  <a:lnTo>
                    <a:pt x="213227" y="5959"/>
                  </a:lnTo>
                  <a:lnTo>
                    <a:pt x="200833" y="20392"/>
                  </a:lnTo>
                  <a:lnTo>
                    <a:pt x="187278" y="48248"/>
                  </a:lnTo>
                  <a:lnTo>
                    <a:pt x="185790" y="71552"/>
                  </a:lnTo>
                  <a:lnTo>
                    <a:pt x="190198" y="95168"/>
                  </a:lnTo>
                  <a:lnTo>
                    <a:pt x="205834" y="121616"/>
                  </a:lnTo>
                  <a:lnTo>
                    <a:pt x="218604" y="136916"/>
                  </a:lnTo>
                  <a:lnTo>
                    <a:pt x="244536" y="153094"/>
                  </a:lnTo>
                  <a:lnTo>
                    <a:pt x="264271" y="155195"/>
                  </a:lnTo>
                  <a:lnTo>
                    <a:pt x="326384" y="141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89188" y="1158134"/>
              <a:ext cx="27123" cy="284271"/>
            </a:xfrm>
            <a:custGeom>
              <a:avLst/>
              <a:gdLst/>
              <a:ahLst/>
              <a:cxnLst/>
              <a:rect l="0" t="0" r="0" b="0"/>
              <a:pathLst>
                <a:path w="27123" h="284271">
                  <a:moveTo>
                    <a:pt x="6065" y="0"/>
                  </a:moveTo>
                  <a:lnTo>
                    <a:pt x="0" y="43197"/>
                  </a:lnTo>
                  <a:lnTo>
                    <a:pt x="3748" y="98197"/>
                  </a:lnTo>
                  <a:lnTo>
                    <a:pt x="5379" y="157777"/>
                  </a:lnTo>
                  <a:lnTo>
                    <a:pt x="7032" y="210656"/>
                  </a:lnTo>
                  <a:lnTo>
                    <a:pt x="20693" y="272366"/>
                  </a:lnTo>
                  <a:lnTo>
                    <a:pt x="24265" y="281709"/>
                  </a:lnTo>
                  <a:lnTo>
                    <a:pt x="2712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411026" y="1273948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9839" y="9065"/>
                  </a:lnTo>
                  <a:lnTo>
                    <a:pt x="56834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02734" y="1147606"/>
              <a:ext cx="313660" cy="308918"/>
            </a:xfrm>
            <a:custGeom>
              <a:avLst/>
              <a:gdLst/>
              <a:ahLst/>
              <a:cxnLst/>
              <a:rect l="0" t="0" r="0" b="0"/>
              <a:pathLst>
                <a:path w="313660" h="308918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15305" y="216103"/>
                  </a:lnTo>
                  <a:lnTo>
                    <a:pt x="21278" y="270328"/>
                  </a:lnTo>
                  <a:lnTo>
                    <a:pt x="23982" y="281994"/>
                  </a:lnTo>
                  <a:lnTo>
                    <a:pt x="25785" y="285092"/>
                  </a:lnTo>
                  <a:lnTo>
                    <a:pt x="26986" y="282478"/>
                  </a:lnTo>
                  <a:lnTo>
                    <a:pt x="43904" y="220377"/>
                  </a:lnTo>
                  <a:lnTo>
                    <a:pt x="59687" y="194888"/>
                  </a:lnTo>
                  <a:lnTo>
                    <a:pt x="67135" y="191927"/>
                  </a:lnTo>
                  <a:lnTo>
                    <a:pt x="75610" y="192292"/>
                  </a:lnTo>
                  <a:lnTo>
                    <a:pt x="84770" y="194875"/>
                  </a:lnTo>
                  <a:lnTo>
                    <a:pt x="92046" y="200107"/>
                  </a:lnTo>
                  <a:lnTo>
                    <a:pt x="103251" y="215278"/>
                  </a:lnTo>
                  <a:lnTo>
                    <a:pt x="127362" y="274154"/>
                  </a:lnTo>
                  <a:lnTo>
                    <a:pt x="139296" y="308917"/>
                  </a:lnTo>
                  <a:lnTo>
                    <a:pt x="137509" y="303413"/>
                  </a:lnTo>
                  <a:lnTo>
                    <a:pt x="141104" y="280583"/>
                  </a:lnTo>
                  <a:lnTo>
                    <a:pt x="155167" y="257181"/>
                  </a:lnTo>
                  <a:lnTo>
                    <a:pt x="170689" y="245714"/>
                  </a:lnTo>
                  <a:lnTo>
                    <a:pt x="229820" y="221411"/>
                  </a:lnTo>
                  <a:lnTo>
                    <a:pt x="249491" y="213048"/>
                  </a:lnTo>
                  <a:lnTo>
                    <a:pt x="266033" y="201533"/>
                  </a:lnTo>
                  <a:lnTo>
                    <a:pt x="274945" y="182377"/>
                  </a:lnTo>
                  <a:lnTo>
                    <a:pt x="277321" y="170717"/>
                  </a:lnTo>
                  <a:lnTo>
                    <a:pt x="275396" y="161775"/>
                  </a:lnTo>
                  <a:lnTo>
                    <a:pt x="270603" y="154643"/>
                  </a:lnTo>
                  <a:lnTo>
                    <a:pt x="263898" y="148719"/>
                  </a:lnTo>
                  <a:lnTo>
                    <a:pt x="255919" y="147109"/>
                  </a:lnTo>
                  <a:lnTo>
                    <a:pt x="237694" y="151559"/>
                  </a:lnTo>
                  <a:lnTo>
                    <a:pt x="221015" y="164456"/>
                  </a:lnTo>
                  <a:lnTo>
                    <a:pt x="213292" y="172808"/>
                  </a:lnTo>
                  <a:lnTo>
                    <a:pt x="204711" y="194567"/>
                  </a:lnTo>
                  <a:lnTo>
                    <a:pt x="202067" y="219835"/>
                  </a:lnTo>
                  <a:lnTo>
                    <a:pt x="208325" y="259198"/>
                  </a:lnTo>
                  <a:lnTo>
                    <a:pt x="218491" y="282485"/>
                  </a:lnTo>
                  <a:lnTo>
                    <a:pt x="233928" y="298294"/>
                  </a:lnTo>
                  <a:lnTo>
                    <a:pt x="242957" y="304148"/>
                  </a:lnTo>
                  <a:lnTo>
                    <a:pt x="265469" y="307532"/>
                  </a:lnTo>
                  <a:lnTo>
                    <a:pt x="31365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08775" y="1242362"/>
              <a:ext cx="118715" cy="212934"/>
            </a:xfrm>
            <a:custGeom>
              <a:avLst/>
              <a:gdLst/>
              <a:ahLst/>
              <a:cxnLst/>
              <a:rect l="0" t="0" r="0" b="0"/>
              <a:pathLst>
                <a:path w="118715" h="212934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4" y="29309"/>
                  </a:lnTo>
                  <a:lnTo>
                    <a:pt x="6813" y="55088"/>
                  </a:lnTo>
                  <a:lnTo>
                    <a:pt x="0" y="90542"/>
                  </a:lnTo>
                  <a:lnTo>
                    <a:pt x="3723" y="98966"/>
                  </a:lnTo>
                  <a:lnTo>
                    <a:pt x="10884" y="104582"/>
                  </a:lnTo>
                  <a:lnTo>
                    <a:pt x="20338" y="108326"/>
                  </a:lnTo>
                  <a:lnTo>
                    <a:pt x="40201" y="109366"/>
                  </a:lnTo>
                  <a:lnTo>
                    <a:pt x="60727" y="108269"/>
                  </a:lnTo>
                  <a:lnTo>
                    <a:pt x="81548" y="111681"/>
                  </a:lnTo>
                  <a:lnTo>
                    <a:pt x="99381" y="120216"/>
                  </a:lnTo>
                  <a:lnTo>
                    <a:pt x="107412" y="125768"/>
                  </a:lnTo>
                  <a:lnTo>
                    <a:pt x="112766" y="134148"/>
                  </a:lnTo>
                  <a:lnTo>
                    <a:pt x="118714" y="155938"/>
                  </a:lnTo>
                  <a:lnTo>
                    <a:pt x="115119" y="178100"/>
                  </a:lnTo>
                  <a:lnTo>
                    <a:pt x="110885" y="188924"/>
                  </a:lnTo>
                  <a:lnTo>
                    <a:pt x="96821" y="204069"/>
                  </a:lnTo>
                  <a:lnTo>
                    <a:pt x="88158" y="209746"/>
                  </a:lnTo>
                  <a:lnTo>
                    <a:pt x="69173" y="212933"/>
                  </a:lnTo>
                  <a:lnTo>
                    <a:pt x="41873" y="208151"/>
                  </a:lnTo>
                  <a:lnTo>
                    <a:pt x="1818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309241" y="1316062"/>
              <a:ext cx="112521" cy="122822"/>
            </a:xfrm>
            <a:custGeom>
              <a:avLst/>
              <a:gdLst/>
              <a:ahLst/>
              <a:cxnLst/>
              <a:rect l="0" t="0" r="0" b="0"/>
              <a:pathLst>
                <a:path w="112521" h="122822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2730" y="92377"/>
                  </a:lnTo>
                  <a:lnTo>
                    <a:pt x="7741" y="101359"/>
                  </a:lnTo>
                  <a:lnTo>
                    <a:pt x="22668" y="114458"/>
                  </a:lnTo>
                  <a:lnTo>
                    <a:pt x="44120" y="121060"/>
                  </a:lnTo>
                  <a:lnTo>
                    <a:pt x="56392" y="122821"/>
                  </a:lnTo>
                  <a:lnTo>
                    <a:pt x="66913" y="119315"/>
                  </a:lnTo>
                  <a:lnTo>
                    <a:pt x="84841" y="102942"/>
                  </a:lnTo>
                  <a:lnTo>
                    <a:pt x="102499" y="73005"/>
                  </a:lnTo>
                  <a:lnTo>
                    <a:pt x="11252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84932" y="1284476"/>
              <a:ext cx="105286" cy="141614"/>
            </a:xfrm>
            <a:custGeom>
              <a:avLst/>
              <a:gdLst/>
              <a:ahLst/>
              <a:cxnLst/>
              <a:rect l="0" t="0" r="0" b="0"/>
              <a:pathLst>
                <a:path w="105286" h="141614">
                  <a:moveTo>
                    <a:pt x="0" y="94757"/>
                  </a:moveTo>
                  <a:lnTo>
                    <a:pt x="20243" y="138719"/>
                  </a:lnTo>
                  <a:lnTo>
                    <a:pt x="22855" y="141613"/>
                  </a:lnTo>
                  <a:lnTo>
                    <a:pt x="23425" y="140032"/>
                  </a:lnTo>
                  <a:lnTo>
                    <a:pt x="18146" y="84852"/>
                  </a:lnTo>
                  <a:lnTo>
                    <a:pt x="15084" y="63449"/>
                  </a:lnTo>
                  <a:lnTo>
                    <a:pt x="17623" y="42237"/>
                  </a:lnTo>
                  <a:lnTo>
                    <a:pt x="25770" y="24232"/>
                  </a:lnTo>
                  <a:lnTo>
                    <a:pt x="31218" y="16154"/>
                  </a:lnTo>
                  <a:lnTo>
                    <a:pt x="39530" y="10770"/>
                  </a:lnTo>
                  <a:lnTo>
                    <a:pt x="80252" y="21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42860" y="1273941"/>
              <a:ext cx="105286" cy="148847"/>
            </a:xfrm>
            <a:custGeom>
              <a:avLst/>
              <a:gdLst/>
              <a:ahLst/>
              <a:cxnLst/>
              <a:rect l="0" t="0" r="0" b="0"/>
              <a:pathLst>
                <a:path w="105286" h="148847">
                  <a:moveTo>
                    <a:pt x="0" y="52649"/>
                  </a:moveTo>
                  <a:lnTo>
                    <a:pt x="5589" y="111266"/>
                  </a:lnTo>
                  <a:lnTo>
                    <a:pt x="20243" y="146056"/>
                  </a:lnTo>
                  <a:lnTo>
                    <a:pt x="22854" y="148846"/>
                  </a:lnTo>
                  <a:lnTo>
                    <a:pt x="23425" y="146026"/>
                  </a:lnTo>
                  <a:lnTo>
                    <a:pt x="14133" y="95318"/>
                  </a:lnTo>
                  <a:lnTo>
                    <a:pt x="12766" y="56453"/>
                  </a:lnTo>
                  <a:lnTo>
                    <a:pt x="16592" y="33283"/>
                  </a:lnTo>
                  <a:lnTo>
                    <a:pt x="25311" y="14406"/>
                  </a:lnTo>
                  <a:lnTo>
                    <a:pt x="30912" y="6097"/>
                  </a:lnTo>
                  <a:lnTo>
                    <a:pt x="39326" y="1727"/>
                  </a:lnTo>
                  <a:lnTo>
                    <a:pt x="80211" y="0"/>
                  </a:lnTo>
                  <a:lnTo>
                    <a:pt x="105285" y="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97453" y="1310473"/>
              <a:ext cx="111747" cy="123695"/>
            </a:xfrm>
            <a:custGeom>
              <a:avLst/>
              <a:gdLst/>
              <a:ahLst/>
              <a:cxnLst/>
              <a:rect l="0" t="0" r="0" b="0"/>
              <a:pathLst>
                <a:path w="111747" h="123695">
                  <a:moveTo>
                    <a:pt x="55977" y="5589"/>
                  </a:moveTo>
                  <a:lnTo>
                    <a:pt x="39209" y="0"/>
                  </a:lnTo>
                  <a:lnTo>
                    <a:pt x="31930" y="693"/>
                  </a:lnTo>
                  <a:lnTo>
                    <a:pt x="17604" y="7702"/>
                  </a:lnTo>
                  <a:lnTo>
                    <a:pt x="6557" y="21736"/>
                  </a:lnTo>
                  <a:lnTo>
                    <a:pt x="1973" y="30391"/>
                  </a:lnTo>
                  <a:lnTo>
                    <a:pt x="0" y="52487"/>
                  </a:lnTo>
                  <a:lnTo>
                    <a:pt x="4192" y="76735"/>
                  </a:lnTo>
                  <a:lnTo>
                    <a:pt x="13854" y="99211"/>
                  </a:lnTo>
                  <a:lnTo>
                    <a:pt x="29067" y="114659"/>
                  </a:lnTo>
                  <a:lnTo>
                    <a:pt x="38037" y="120416"/>
                  </a:lnTo>
                  <a:lnTo>
                    <a:pt x="57362" y="123694"/>
                  </a:lnTo>
                  <a:lnTo>
                    <a:pt x="67429" y="122930"/>
                  </a:lnTo>
                  <a:lnTo>
                    <a:pt x="84853" y="115842"/>
                  </a:lnTo>
                  <a:lnTo>
                    <a:pt x="92775" y="110676"/>
                  </a:lnTo>
                  <a:lnTo>
                    <a:pt x="104697" y="95578"/>
                  </a:lnTo>
                  <a:lnTo>
                    <a:pt x="109514" y="86639"/>
                  </a:lnTo>
                  <a:lnTo>
                    <a:pt x="111746" y="64228"/>
                  </a:lnTo>
                  <a:lnTo>
                    <a:pt x="107669" y="41009"/>
                  </a:lnTo>
                  <a:lnTo>
                    <a:pt x="98058" y="22891"/>
                  </a:lnTo>
                  <a:lnTo>
                    <a:pt x="92220" y="17123"/>
                  </a:lnTo>
                  <a:lnTo>
                    <a:pt x="66505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58715" y="1305533"/>
              <a:ext cx="105286" cy="137045"/>
            </a:xfrm>
            <a:custGeom>
              <a:avLst/>
              <a:gdLst/>
              <a:ahLst/>
              <a:cxnLst/>
              <a:rect l="0" t="0" r="0" b="0"/>
              <a:pathLst>
                <a:path w="105286" h="137045">
                  <a:moveTo>
                    <a:pt x="0" y="21057"/>
                  </a:moveTo>
                  <a:lnTo>
                    <a:pt x="3119" y="63749"/>
                  </a:lnTo>
                  <a:lnTo>
                    <a:pt x="19128" y="114720"/>
                  </a:lnTo>
                  <a:lnTo>
                    <a:pt x="30338" y="131315"/>
                  </a:lnTo>
                  <a:lnTo>
                    <a:pt x="37773" y="135507"/>
                  </a:lnTo>
                  <a:lnTo>
                    <a:pt x="55392" y="137044"/>
                  </a:lnTo>
                  <a:lnTo>
                    <a:pt x="63834" y="133477"/>
                  </a:lnTo>
                  <a:lnTo>
                    <a:pt x="79453" y="120155"/>
                  </a:lnTo>
                  <a:lnTo>
                    <a:pt x="95811" y="92923"/>
                  </a:lnTo>
                  <a:lnTo>
                    <a:pt x="104037" y="335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27171" y="1305606"/>
              <a:ext cx="136871" cy="146631"/>
            </a:xfrm>
            <a:custGeom>
              <a:avLst/>
              <a:gdLst/>
              <a:ahLst/>
              <a:cxnLst/>
              <a:rect l="0" t="0" r="0" b="0"/>
              <a:pathLst>
                <a:path w="136871" h="146631">
                  <a:moveTo>
                    <a:pt x="0" y="84155"/>
                  </a:moveTo>
                  <a:lnTo>
                    <a:pt x="9553" y="146630"/>
                  </a:lnTo>
                  <a:lnTo>
                    <a:pt x="10095" y="138438"/>
                  </a:lnTo>
                  <a:lnTo>
                    <a:pt x="2138" y="87274"/>
                  </a:lnTo>
                  <a:lnTo>
                    <a:pt x="3290" y="58635"/>
                  </a:lnTo>
                  <a:lnTo>
                    <a:pt x="17092" y="23951"/>
                  </a:lnTo>
                  <a:lnTo>
                    <a:pt x="29433" y="6315"/>
                  </a:lnTo>
                  <a:lnTo>
                    <a:pt x="37169" y="1846"/>
                  </a:lnTo>
                  <a:lnTo>
                    <a:pt x="55124" y="0"/>
                  </a:lnTo>
                  <a:lnTo>
                    <a:pt x="74802" y="9318"/>
                  </a:lnTo>
                  <a:lnTo>
                    <a:pt x="102492" y="34295"/>
                  </a:lnTo>
                  <a:lnTo>
                    <a:pt x="122395" y="63923"/>
                  </a:lnTo>
                  <a:lnTo>
                    <a:pt x="136870" y="105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34449" y="1166887"/>
              <a:ext cx="119106" cy="296104"/>
            </a:xfrm>
            <a:custGeom>
              <a:avLst/>
              <a:gdLst/>
              <a:ahLst/>
              <a:cxnLst/>
              <a:rect l="0" t="0" r="0" b="0"/>
              <a:pathLst>
                <a:path w="119106" h="296104">
                  <a:moveTo>
                    <a:pt x="45406" y="254460"/>
                  </a:moveTo>
                  <a:lnTo>
                    <a:pt x="61047" y="236479"/>
                  </a:lnTo>
                  <a:lnTo>
                    <a:pt x="69125" y="219562"/>
                  </a:lnTo>
                  <a:lnTo>
                    <a:pt x="74660" y="184718"/>
                  </a:lnTo>
                  <a:lnTo>
                    <a:pt x="71928" y="175210"/>
                  </a:lnTo>
                  <a:lnTo>
                    <a:pt x="66596" y="167701"/>
                  </a:lnTo>
                  <a:lnTo>
                    <a:pt x="59533" y="161526"/>
                  </a:lnTo>
                  <a:lnTo>
                    <a:pt x="52484" y="159748"/>
                  </a:lnTo>
                  <a:lnTo>
                    <a:pt x="45446" y="160903"/>
                  </a:lnTo>
                  <a:lnTo>
                    <a:pt x="31385" y="168425"/>
                  </a:lnTo>
                  <a:lnTo>
                    <a:pt x="17338" y="179567"/>
                  </a:lnTo>
                  <a:lnTo>
                    <a:pt x="6415" y="198557"/>
                  </a:lnTo>
                  <a:lnTo>
                    <a:pt x="0" y="221425"/>
                  </a:lnTo>
                  <a:lnTo>
                    <a:pt x="2966" y="254030"/>
                  </a:lnTo>
                  <a:lnTo>
                    <a:pt x="8216" y="275326"/>
                  </a:lnTo>
                  <a:lnTo>
                    <a:pt x="13594" y="283578"/>
                  </a:lnTo>
                  <a:lnTo>
                    <a:pt x="28927" y="295867"/>
                  </a:lnTo>
                  <a:lnTo>
                    <a:pt x="36760" y="296103"/>
                  </a:lnTo>
                  <a:lnTo>
                    <a:pt x="44321" y="292750"/>
                  </a:lnTo>
                  <a:lnTo>
                    <a:pt x="51701" y="287006"/>
                  </a:lnTo>
                  <a:lnTo>
                    <a:pt x="63022" y="268145"/>
                  </a:lnTo>
                  <a:lnTo>
                    <a:pt x="83557" y="205526"/>
                  </a:lnTo>
                  <a:lnTo>
                    <a:pt x="94839" y="154197"/>
                  </a:lnTo>
                  <a:lnTo>
                    <a:pt x="97097" y="105429"/>
                  </a:lnTo>
                  <a:lnTo>
                    <a:pt x="92271" y="42138"/>
                  </a:lnTo>
                  <a:lnTo>
                    <a:pt x="83338" y="4376"/>
                  </a:lnTo>
                  <a:lnTo>
                    <a:pt x="80052" y="0"/>
                  </a:lnTo>
                  <a:lnTo>
                    <a:pt x="76692" y="592"/>
                  </a:lnTo>
                  <a:lnTo>
                    <a:pt x="73283" y="4496"/>
                  </a:lnTo>
                  <a:lnTo>
                    <a:pt x="68483" y="32348"/>
                  </a:lnTo>
                  <a:lnTo>
                    <a:pt x="75267" y="92086"/>
                  </a:lnTo>
                  <a:lnTo>
                    <a:pt x="84539" y="142918"/>
                  </a:lnTo>
                  <a:lnTo>
                    <a:pt x="98153" y="206257"/>
                  </a:lnTo>
                  <a:lnTo>
                    <a:pt x="108608" y="235888"/>
                  </a:lnTo>
                  <a:lnTo>
                    <a:pt x="119105" y="254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516725" y="131606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37478"/>
                  </a:lnTo>
                  <a:lnTo>
                    <a:pt x="18669" y="9863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16725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06404" y="1287783"/>
              <a:ext cx="120892" cy="154622"/>
            </a:xfrm>
            <a:custGeom>
              <a:avLst/>
              <a:gdLst/>
              <a:ahLst/>
              <a:cxnLst/>
              <a:rect l="0" t="0" r="0" b="0"/>
              <a:pathLst>
                <a:path w="120892" h="154622">
                  <a:moveTo>
                    <a:pt x="5078" y="91450"/>
                  </a:moveTo>
                  <a:lnTo>
                    <a:pt x="8197" y="134141"/>
                  </a:lnTo>
                  <a:lnTo>
                    <a:pt x="11143" y="145519"/>
                  </a:lnTo>
                  <a:lnTo>
                    <a:pt x="4594" y="82553"/>
                  </a:lnTo>
                  <a:lnTo>
                    <a:pt x="0" y="27908"/>
                  </a:lnTo>
                  <a:lnTo>
                    <a:pt x="1692" y="13994"/>
                  </a:lnTo>
                  <a:lnTo>
                    <a:pt x="7500" y="5887"/>
                  </a:lnTo>
                  <a:lnTo>
                    <a:pt x="16051" y="1653"/>
                  </a:lnTo>
                  <a:lnTo>
                    <a:pt x="26431" y="0"/>
                  </a:lnTo>
                  <a:lnTo>
                    <a:pt x="44204" y="4402"/>
                  </a:lnTo>
                  <a:lnTo>
                    <a:pt x="52219" y="8851"/>
                  </a:lnTo>
                  <a:lnTo>
                    <a:pt x="74677" y="37470"/>
                  </a:lnTo>
                  <a:lnTo>
                    <a:pt x="98832" y="91274"/>
                  </a:lnTo>
                  <a:lnTo>
                    <a:pt x="120891" y="154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74652" y="1357926"/>
              <a:ext cx="266849" cy="326634"/>
            </a:xfrm>
            <a:custGeom>
              <a:avLst/>
              <a:gdLst/>
              <a:ahLst/>
              <a:cxnLst/>
              <a:rect l="0" t="0" r="0" b="0"/>
              <a:pathLst>
                <a:path w="266849" h="326634">
                  <a:moveTo>
                    <a:pt x="168456" y="95006"/>
                  </a:moveTo>
                  <a:lnTo>
                    <a:pt x="197765" y="60109"/>
                  </a:lnTo>
                  <a:lnTo>
                    <a:pt x="200863" y="50684"/>
                  </a:lnTo>
                  <a:lnTo>
                    <a:pt x="201187" y="30854"/>
                  </a:lnTo>
                  <a:lnTo>
                    <a:pt x="191192" y="13462"/>
                  </a:lnTo>
                  <a:lnTo>
                    <a:pt x="183613" y="5548"/>
                  </a:lnTo>
                  <a:lnTo>
                    <a:pt x="173881" y="1442"/>
                  </a:lnTo>
                  <a:lnTo>
                    <a:pt x="150590" y="0"/>
                  </a:lnTo>
                  <a:lnTo>
                    <a:pt x="142507" y="4763"/>
                  </a:lnTo>
                  <a:lnTo>
                    <a:pt x="137119" y="12617"/>
                  </a:lnTo>
                  <a:lnTo>
                    <a:pt x="133526" y="22533"/>
                  </a:lnTo>
                  <a:lnTo>
                    <a:pt x="134060" y="58845"/>
                  </a:lnTo>
                  <a:lnTo>
                    <a:pt x="141627" y="93650"/>
                  </a:lnTo>
                  <a:lnTo>
                    <a:pt x="156867" y="120601"/>
                  </a:lnTo>
                  <a:lnTo>
                    <a:pt x="164240" y="124937"/>
                  </a:lnTo>
                  <a:lnTo>
                    <a:pt x="181790" y="126636"/>
                  </a:lnTo>
                  <a:lnTo>
                    <a:pt x="189044" y="123112"/>
                  </a:lnTo>
                  <a:lnTo>
                    <a:pt x="200223" y="109837"/>
                  </a:lnTo>
                  <a:lnTo>
                    <a:pt x="213094" y="82633"/>
                  </a:lnTo>
                  <a:lnTo>
                    <a:pt x="216932" y="80908"/>
                  </a:lnTo>
                  <a:lnTo>
                    <a:pt x="220660" y="84438"/>
                  </a:lnTo>
                  <a:lnTo>
                    <a:pt x="231497" y="114881"/>
                  </a:lnTo>
                  <a:lnTo>
                    <a:pt x="251229" y="171982"/>
                  </a:lnTo>
                  <a:lnTo>
                    <a:pt x="265251" y="208671"/>
                  </a:lnTo>
                  <a:lnTo>
                    <a:pt x="266848" y="230922"/>
                  </a:lnTo>
                  <a:lnTo>
                    <a:pt x="265636" y="241768"/>
                  </a:lnTo>
                  <a:lnTo>
                    <a:pt x="261319" y="250170"/>
                  </a:lnTo>
                  <a:lnTo>
                    <a:pt x="247163" y="262624"/>
                  </a:lnTo>
                  <a:lnTo>
                    <a:pt x="219463" y="276212"/>
                  </a:lnTo>
                  <a:lnTo>
                    <a:pt x="156788" y="283425"/>
                  </a:lnTo>
                  <a:lnTo>
                    <a:pt x="94823" y="292780"/>
                  </a:lnTo>
                  <a:lnTo>
                    <a:pt x="41434" y="308941"/>
                  </a:lnTo>
                  <a:lnTo>
                    <a:pt x="0" y="326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211606" y="1105492"/>
            <a:ext cx="631289" cy="442198"/>
            <a:chOff x="5211606" y="1105492"/>
            <a:chExt cx="631289" cy="442198"/>
          </a:xfrm>
        </p:grpSpPr>
        <p:sp>
          <p:nvSpPr>
            <p:cNvPr id="146" name="Freeform 145"/>
            <p:cNvSpPr/>
            <p:nvPr/>
          </p:nvSpPr>
          <p:spPr>
            <a:xfrm>
              <a:off x="5211606" y="110549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59505"/>
                  </a:lnTo>
                  <a:lnTo>
                    <a:pt x="5627" y="221566"/>
                  </a:lnTo>
                  <a:lnTo>
                    <a:pt x="9076" y="273229"/>
                  </a:lnTo>
                  <a:lnTo>
                    <a:pt x="3006" y="32909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09596" y="1327204"/>
              <a:ext cx="175752" cy="168423"/>
            </a:xfrm>
            <a:custGeom>
              <a:avLst/>
              <a:gdLst/>
              <a:ahLst/>
              <a:cxnLst/>
              <a:rect l="0" t="0" r="0" b="0"/>
              <a:pathLst>
                <a:path w="175752" h="168423">
                  <a:moveTo>
                    <a:pt x="91523" y="104671"/>
                  </a:moveTo>
                  <a:lnTo>
                    <a:pt x="97112" y="87904"/>
                  </a:lnTo>
                  <a:lnTo>
                    <a:pt x="94999" y="55119"/>
                  </a:lnTo>
                  <a:lnTo>
                    <a:pt x="81374" y="21359"/>
                  </a:lnTo>
                  <a:lnTo>
                    <a:pt x="65956" y="6032"/>
                  </a:lnTo>
                  <a:lnTo>
                    <a:pt x="56931" y="307"/>
                  </a:lnTo>
                  <a:lnTo>
                    <a:pt x="47404" y="0"/>
                  </a:lnTo>
                  <a:lnTo>
                    <a:pt x="27461" y="9018"/>
                  </a:lnTo>
                  <a:lnTo>
                    <a:pt x="13138" y="24724"/>
                  </a:lnTo>
                  <a:lnTo>
                    <a:pt x="7681" y="33826"/>
                  </a:lnTo>
                  <a:lnTo>
                    <a:pt x="0" y="74581"/>
                  </a:lnTo>
                  <a:lnTo>
                    <a:pt x="5810" y="123944"/>
                  </a:lnTo>
                  <a:lnTo>
                    <a:pt x="11704" y="145992"/>
                  </a:lnTo>
                  <a:lnTo>
                    <a:pt x="17254" y="154445"/>
                  </a:lnTo>
                  <a:lnTo>
                    <a:pt x="32778" y="166957"/>
                  </a:lnTo>
                  <a:lnTo>
                    <a:pt x="41831" y="168422"/>
                  </a:lnTo>
                  <a:lnTo>
                    <a:pt x="61249" y="163811"/>
                  </a:lnTo>
                  <a:lnTo>
                    <a:pt x="75338" y="150843"/>
                  </a:lnTo>
                  <a:lnTo>
                    <a:pt x="93915" y="113921"/>
                  </a:lnTo>
                  <a:lnTo>
                    <a:pt x="101614" y="72617"/>
                  </a:lnTo>
                  <a:lnTo>
                    <a:pt x="104099" y="72773"/>
                  </a:lnTo>
                  <a:lnTo>
                    <a:pt x="109981" y="82305"/>
                  </a:lnTo>
                  <a:lnTo>
                    <a:pt x="136810" y="144205"/>
                  </a:lnTo>
                  <a:lnTo>
                    <a:pt x="142771" y="152084"/>
                  </a:lnTo>
                  <a:lnTo>
                    <a:pt x="155634" y="160839"/>
                  </a:lnTo>
                  <a:lnTo>
                    <a:pt x="175751" y="167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95875" y="1369475"/>
              <a:ext cx="157929" cy="146629"/>
            </a:xfrm>
            <a:custGeom>
              <a:avLst/>
              <a:gdLst/>
              <a:ahLst/>
              <a:cxnLst/>
              <a:rect l="0" t="0" r="0" b="0"/>
              <a:pathLst>
                <a:path w="157929" h="146629">
                  <a:moveTo>
                    <a:pt x="0" y="30815"/>
                  </a:moveTo>
                  <a:lnTo>
                    <a:pt x="5589" y="89431"/>
                  </a:lnTo>
                  <a:lnTo>
                    <a:pt x="14655" y="124222"/>
                  </a:lnTo>
                  <a:lnTo>
                    <a:pt x="16789" y="127011"/>
                  </a:lnTo>
                  <a:lnTo>
                    <a:pt x="18212" y="124191"/>
                  </a:lnTo>
                  <a:lnTo>
                    <a:pt x="21853" y="72314"/>
                  </a:lnTo>
                  <a:lnTo>
                    <a:pt x="30522" y="28553"/>
                  </a:lnTo>
                  <a:lnTo>
                    <a:pt x="41251" y="7973"/>
                  </a:lnTo>
                  <a:lnTo>
                    <a:pt x="48558" y="2718"/>
                  </a:lnTo>
                  <a:lnTo>
                    <a:pt x="56939" y="385"/>
                  </a:lnTo>
                  <a:lnTo>
                    <a:pt x="66035" y="0"/>
                  </a:lnTo>
                  <a:lnTo>
                    <a:pt x="85501" y="8931"/>
                  </a:lnTo>
                  <a:lnTo>
                    <a:pt x="113071" y="33689"/>
                  </a:lnTo>
                  <a:lnTo>
                    <a:pt x="132939" y="63252"/>
                  </a:lnTo>
                  <a:lnTo>
                    <a:pt x="152731" y="120051"/>
                  </a:lnTo>
                  <a:lnTo>
                    <a:pt x="157928" y="146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09360" y="1114564"/>
              <a:ext cx="133535" cy="433126"/>
            </a:xfrm>
            <a:custGeom>
              <a:avLst/>
              <a:gdLst/>
              <a:ahLst/>
              <a:cxnLst/>
              <a:rect l="0" t="0" r="0" b="0"/>
              <a:pathLst>
                <a:path w="133535" h="433126">
                  <a:moveTo>
                    <a:pt x="70785" y="348897"/>
                  </a:moveTo>
                  <a:lnTo>
                    <a:pt x="81963" y="337718"/>
                  </a:lnTo>
                  <a:lnTo>
                    <a:pt x="87452" y="319752"/>
                  </a:lnTo>
                  <a:lnTo>
                    <a:pt x="88915" y="308410"/>
                  </a:lnTo>
                  <a:lnTo>
                    <a:pt x="84302" y="289568"/>
                  </a:lnTo>
                  <a:lnTo>
                    <a:pt x="79796" y="281269"/>
                  </a:lnTo>
                  <a:lnTo>
                    <a:pt x="72113" y="276905"/>
                  </a:lnTo>
                  <a:lnTo>
                    <a:pt x="51098" y="275176"/>
                  </a:lnTo>
                  <a:lnTo>
                    <a:pt x="32399" y="281427"/>
                  </a:lnTo>
                  <a:lnTo>
                    <a:pt x="24138" y="286369"/>
                  </a:lnTo>
                  <a:lnTo>
                    <a:pt x="11838" y="301220"/>
                  </a:lnTo>
                  <a:lnTo>
                    <a:pt x="6920" y="310093"/>
                  </a:lnTo>
                  <a:lnTo>
                    <a:pt x="0" y="350527"/>
                  </a:lnTo>
                  <a:lnTo>
                    <a:pt x="3538" y="393964"/>
                  </a:lnTo>
                  <a:lnTo>
                    <a:pt x="12041" y="416110"/>
                  </a:lnTo>
                  <a:lnTo>
                    <a:pt x="17585" y="425291"/>
                  </a:lnTo>
                  <a:lnTo>
                    <a:pt x="24789" y="430242"/>
                  </a:lnTo>
                  <a:lnTo>
                    <a:pt x="42154" y="432623"/>
                  </a:lnTo>
                  <a:lnTo>
                    <a:pt x="58450" y="426663"/>
                  </a:lnTo>
                  <a:lnTo>
                    <a:pt x="66071" y="421798"/>
                  </a:lnTo>
                  <a:lnTo>
                    <a:pt x="87975" y="392594"/>
                  </a:lnTo>
                  <a:lnTo>
                    <a:pt x="111928" y="330243"/>
                  </a:lnTo>
                  <a:lnTo>
                    <a:pt x="129148" y="272004"/>
                  </a:lnTo>
                  <a:lnTo>
                    <a:pt x="132531" y="220829"/>
                  </a:lnTo>
                  <a:lnTo>
                    <a:pt x="133534" y="172650"/>
                  </a:lnTo>
                  <a:lnTo>
                    <a:pt x="132661" y="116131"/>
                  </a:lnTo>
                  <a:lnTo>
                    <a:pt x="125513" y="64160"/>
                  </a:lnTo>
                  <a:lnTo>
                    <a:pt x="109498" y="13972"/>
                  </a:lnTo>
                  <a:lnTo>
                    <a:pt x="103613" y="2781"/>
                  </a:lnTo>
                  <a:lnTo>
                    <a:pt x="98519" y="0"/>
                  </a:lnTo>
                  <a:lnTo>
                    <a:pt x="93954" y="2825"/>
                  </a:lnTo>
                  <a:lnTo>
                    <a:pt x="89740" y="9388"/>
                  </a:lnTo>
                  <a:lnTo>
                    <a:pt x="82978" y="63118"/>
                  </a:lnTo>
                  <a:lnTo>
                    <a:pt x="81807" y="117602"/>
                  </a:lnTo>
                  <a:lnTo>
                    <a:pt x="84530" y="179120"/>
                  </a:lnTo>
                  <a:lnTo>
                    <a:pt x="92795" y="231522"/>
                  </a:lnTo>
                  <a:lnTo>
                    <a:pt x="102653" y="286433"/>
                  </a:lnTo>
                  <a:lnTo>
                    <a:pt x="109863" y="334288"/>
                  </a:lnTo>
                  <a:lnTo>
                    <a:pt x="112000" y="386682"/>
                  </a:lnTo>
                  <a:lnTo>
                    <a:pt x="112899" y="433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968829" y="1818583"/>
            <a:ext cx="1152408" cy="708257"/>
            <a:chOff x="1968829" y="1818583"/>
            <a:chExt cx="1152408" cy="708257"/>
          </a:xfrm>
        </p:grpSpPr>
        <p:sp>
          <p:nvSpPr>
            <p:cNvPr id="151" name="Freeform 150"/>
            <p:cNvSpPr/>
            <p:nvPr/>
          </p:nvSpPr>
          <p:spPr>
            <a:xfrm>
              <a:off x="1968829" y="1818583"/>
              <a:ext cx="210571" cy="550329"/>
            </a:xfrm>
            <a:custGeom>
              <a:avLst/>
              <a:gdLst/>
              <a:ahLst/>
              <a:cxnLst/>
              <a:rect l="0" t="0" r="0" b="0"/>
              <a:pathLst>
                <a:path w="210571" h="550329">
                  <a:moveTo>
                    <a:pt x="0" y="529271"/>
                  </a:moveTo>
                  <a:lnTo>
                    <a:pt x="0" y="472007"/>
                  </a:lnTo>
                  <a:lnTo>
                    <a:pt x="5589" y="411115"/>
                  </a:lnTo>
                  <a:lnTo>
                    <a:pt x="14654" y="362591"/>
                  </a:lnTo>
                  <a:lnTo>
                    <a:pt x="19159" y="311169"/>
                  </a:lnTo>
                  <a:lnTo>
                    <a:pt x="26084" y="253299"/>
                  </a:lnTo>
                  <a:lnTo>
                    <a:pt x="29955" y="197287"/>
                  </a:lnTo>
                  <a:lnTo>
                    <a:pt x="36691" y="138058"/>
                  </a:lnTo>
                  <a:lnTo>
                    <a:pt x="40507" y="87233"/>
                  </a:lnTo>
                  <a:lnTo>
                    <a:pt x="50202" y="35373"/>
                  </a:lnTo>
                  <a:lnTo>
                    <a:pt x="56627" y="8724"/>
                  </a:lnTo>
                  <a:lnTo>
                    <a:pt x="61148" y="2086"/>
                  </a:lnTo>
                  <a:lnTo>
                    <a:pt x="66501" y="0"/>
                  </a:lnTo>
                  <a:lnTo>
                    <a:pt x="72410" y="949"/>
                  </a:lnTo>
                  <a:lnTo>
                    <a:pt x="77519" y="5091"/>
                  </a:lnTo>
                  <a:lnTo>
                    <a:pt x="97244" y="43194"/>
                  </a:lnTo>
                  <a:lnTo>
                    <a:pt x="117734" y="106353"/>
                  </a:lnTo>
                  <a:lnTo>
                    <a:pt x="133047" y="159513"/>
                  </a:lnTo>
                  <a:lnTo>
                    <a:pt x="147337" y="220100"/>
                  </a:lnTo>
                  <a:lnTo>
                    <a:pt x="157909" y="278568"/>
                  </a:lnTo>
                  <a:lnTo>
                    <a:pt x="168450" y="340345"/>
                  </a:lnTo>
                  <a:lnTo>
                    <a:pt x="178982" y="393745"/>
                  </a:lnTo>
                  <a:lnTo>
                    <a:pt x="193022" y="448818"/>
                  </a:lnTo>
                  <a:lnTo>
                    <a:pt x="199824" y="503588"/>
                  </a:lnTo>
                  <a:lnTo>
                    <a:pt x="210570" y="550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989886" y="223204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411026" y="1863544"/>
              <a:ext cx="21057" cy="463255"/>
            </a:xfrm>
            <a:custGeom>
              <a:avLst/>
              <a:gdLst/>
              <a:ahLst/>
              <a:cxnLst/>
              <a:rect l="0" t="0" r="0" b="0"/>
              <a:pathLst>
                <a:path w="21057" h="463255">
                  <a:moveTo>
                    <a:pt x="21056" y="0"/>
                  </a:moveTo>
                  <a:lnTo>
                    <a:pt x="11991" y="58616"/>
                  </a:lnTo>
                  <a:lnTo>
                    <a:pt x="10962" y="110174"/>
                  </a:lnTo>
                  <a:lnTo>
                    <a:pt x="10656" y="169904"/>
                  </a:lnTo>
                  <a:lnTo>
                    <a:pt x="10566" y="232056"/>
                  </a:lnTo>
                  <a:lnTo>
                    <a:pt x="10539" y="289336"/>
                  </a:lnTo>
                  <a:lnTo>
                    <a:pt x="10531" y="343352"/>
                  </a:lnTo>
                  <a:lnTo>
                    <a:pt x="9359" y="40560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467924" y="2179399"/>
              <a:ext cx="146231" cy="151857"/>
            </a:xfrm>
            <a:custGeom>
              <a:avLst/>
              <a:gdLst/>
              <a:ahLst/>
              <a:cxnLst/>
              <a:rect l="0" t="0" r="0" b="0"/>
              <a:pathLst>
                <a:path w="146231" h="151857">
                  <a:moveTo>
                    <a:pt x="90501" y="21056"/>
                  </a:moveTo>
                  <a:lnTo>
                    <a:pt x="79322" y="9878"/>
                  </a:lnTo>
                  <a:lnTo>
                    <a:pt x="72520" y="8925"/>
                  </a:lnTo>
                  <a:lnTo>
                    <a:pt x="55603" y="14105"/>
                  </a:lnTo>
                  <a:lnTo>
                    <a:pt x="39505" y="27325"/>
                  </a:lnTo>
                  <a:lnTo>
                    <a:pt x="10107" y="64409"/>
                  </a:lnTo>
                  <a:lnTo>
                    <a:pt x="2128" y="87897"/>
                  </a:lnTo>
                  <a:lnTo>
                    <a:pt x="0" y="100712"/>
                  </a:lnTo>
                  <a:lnTo>
                    <a:pt x="3874" y="124309"/>
                  </a:lnTo>
                  <a:lnTo>
                    <a:pt x="8183" y="135515"/>
                  </a:lnTo>
                  <a:lnTo>
                    <a:pt x="15735" y="142986"/>
                  </a:lnTo>
                  <a:lnTo>
                    <a:pt x="36605" y="151287"/>
                  </a:lnTo>
                  <a:lnTo>
                    <a:pt x="58358" y="151856"/>
                  </a:lnTo>
                  <a:lnTo>
                    <a:pt x="100919" y="142690"/>
                  </a:lnTo>
                  <a:lnTo>
                    <a:pt x="118918" y="130098"/>
                  </a:lnTo>
                  <a:lnTo>
                    <a:pt x="133546" y="111633"/>
                  </a:lnTo>
                  <a:lnTo>
                    <a:pt x="143947" y="87829"/>
                  </a:lnTo>
                  <a:lnTo>
                    <a:pt x="146230" y="64771"/>
                  </a:lnTo>
                  <a:lnTo>
                    <a:pt x="142175" y="43995"/>
                  </a:lnTo>
                  <a:lnTo>
                    <a:pt x="132574" y="26962"/>
                  </a:lnTo>
                  <a:lnTo>
                    <a:pt x="117389" y="14713"/>
                  </a:lnTo>
                  <a:lnTo>
                    <a:pt x="905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653181" y="2167521"/>
              <a:ext cx="178985" cy="180334"/>
            </a:xfrm>
            <a:custGeom>
              <a:avLst/>
              <a:gdLst/>
              <a:ahLst/>
              <a:cxnLst/>
              <a:rect l="0" t="0" r="0" b="0"/>
              <a:pathLst>
                <a:path w="178985" h="180334">
                  <a:moveTo>
                    <a:pt x="0" y="64520"/>
                  </a:moveTo>
                  <a:lnTo>
                    <a:pt x="17958" y="127948"/>
                  </a:lnTo>
                  <a:lnTo>
                    <a:pt x="24749" y="148862"/>
                  </a:lnTo>
                  <a:lnTo>
                    <a:pt x="27028" y="151164"/>
                  </a:lnTo>
                  <a:lnTo>
                    <a:pt x="28547" y="148019"/>
                  </a:lnTo>
                  <a:lnTo>
                    <a:pt x="31185" y="95576"/>
                  </a:lnTo>
                  <a:lnTo>
                    <a:pt x="34626" y="37683"/>
                  </a:lnTo>
                  <a:lnTo>
                    <a:pt x="37122" y="25571"/>
                  </a:lnTo>
                  <a:lnTo>
                    <a:pt x="42295" y="16327"/>
                  </a:lnTo>
                  <a:lnTo>
                    <a:pt x="57402" y="2937"/>
                  </a:lnTo>
                  <a:lnTo>
                    <a:pt x="66344" y="68"/>
                  </a:lnTo>
                  <a:lnTo>
                    <a:pt x="85638" y="0"/>
                  </a:lnTo>
                  <a:lnTo>
                    <a:pt x="102792" y="6988"/>
                  </a:lnTo>
                  <a:lnTo>
                    <a:pt x="118215" y="19063"/>
                  </a:lnTo>
                  <a:lnTo>
                    <a:pt x="138882" y="46762"/>
                  </a:lnTo>
                  <a:lnTo>
                    <a:pt x="166367" y="105451"/>
                  </a:lnTo>
                  <a:lnTo>
                    <a:pt x="176492" y="153410"/>
                  </a:lnTo>
                  <a:lnTo>
                    <a:pt x="178984" y="180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53222" y="2211092"/>
              <a:ext cx="166501" cy="315748"/>
            </a:xfrm>
            <a:custGeom>
              <a:avLst/>
              <a:gdLst/>
              <a:ahLst/>
              <a:cxnLst/>
              <a:rect l="0" t="0" r="0" b="0"/>
              <a:pathLst>
                <a:path w="166501" h="315748">
                  <a:moveTo>
                    <a:pt x="115814" y="84120"/>
                  </a:moveTo>
                  <a:lnTo>
                    <a:pt x="124147" y="46642"/>
                  </a:lnTo>
                  <a:lnTo>
                    <a:pt x="124879" y="34568"/>
                  </a:lnTo>
                  <a:lnTo>
                    <a:pt x="119453" y="14913"/>
                  </a:lnTo>
                  <a:lnTo>
                    <a:pt x="114730" y="6397"/>
                  </a:lnTo>
                  <a:lnTo>
                    <a:pt x="108073" y="1889"/>
                  </a:lnTo>
                  <a:lnTo>
                    <a:pt x="91316" y="0"/>
                  </a:lnTo>
                  <a:lnTo>
                    <a:pt x="75290" y="6179"/>
                  </a:lnTo>
                  <a:lnTo>
                    <a:pt x="45938" y="29210"/>
                  </a:lnTo>
                  <a:lnTo>
                    <a:pt x="30249" y="54982"/>
                  </a:lnTo>
                  <a:lnTo>
                    <a:pt x="28262" y="77799"/>
                  </a:lnTo>
                  <a:lnTo>
                    <a:pt x="32448" y="102368"/>
                  </a:lnTo>
                  <a:lnTo>
                    <a:pt x="42108" y="124985"/>
                  </a:lnTo>
                  <a:lnTo>
                    <a:pt x="49129" y="131251"/>
                  </a:lnTo>
                  <a:lnTo>
                    <a:pt x="57319" y="134258"/>
                  </a:lnTo>
                  <a:lnTo>
                    <a:pt x="66289" y="135093"/>
                  </a:lnTo>
                  <a:lnTo>
                    <a:pt x="82495" y="129781"/>
                  </a:lnTo>
                  <a:lnTo>
                    <a:pt x="97496" y="118452"/>
                  </a:lnTo>
                  <a:lnTo>
                    <a:pt x="117925" y="92343"/>
                  </a:lnTo>
                  <a:lnTo>
                    <a:pt x="127671" y="72567"/>
                  </a:lnTo>
                  <a:lnTo>
                    <a:pt x="131907" y="69399"/>
                  </a:lnTo>
                  <a:lnTo>
                    <a:pt x="135901" y="70796"/>
                  </a:lnTo>
                  <a:lnTo>
                    <a:pt x="139734" y="75238"/>
                  </a:lnTo>
                  <a:lnTo>
                    <a:pt x="149510" y="137095"/>
                  </a:lnTo>
                  <a:lnTo>
                    <a:pt x="161854" y="192980"/>
                  </a:lnTo>
                  <a:lnTo>
                    <a:pt x="166500" y="235048"/>
                  </a:lnTo>
                  <a:lnTo>
                    <a:pt x="161348" y="256874"/>
                  </a:lnTo>
                  <a:lnTo>
                    <a:pt x="156698" y="265970"/>
                  </a:lnTo>
                  <a:lnTo>
                    <a:pt x="142174" y="279196"/>
                  </a:lnTo>
                  <a:lnTo>
                    <a:pt x="104253" y="297219"/>
                  </a:lnTo>
                  <a:lnTo>
                    <a:pt x="44174" y="307285"/>
                  </a:lnTo>
                  <a:lnTo>
                    <a:pt x="0" y="315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84849" y="2326798"/>
              <a:ext cx="36388" cy="136871"/>
            </a:xfrm>
            <a:custGeom>
              <a:avLst/>
              <a:gdLst/>
              <a:ahLst/>
              <a:cxnLst/>
              <a:rect l="0" t="0" r="0" b="0"/>
              <a:pathLst>
                <a:path w="36388" h="136871">
                  <a:moveTo>
                    <a:pt x="10529" y="0"/>
                  </a:moveTo>
                  <a:lnTo>
                    <a:pt x="28487" y="53874"/>
                  </a:lnTo>
                  <a:lnTo>
                    <a:pt x="36387" y="84593"/>
                  </a:lnTo>
                  <a:lnTo>
                    <a:pt x="34500" y="105447"/>
                  </a:lnTo>
                  <a:lnTo>
                    <a:pt x="30019" y="1135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3306057" y="2095171"/>
            <a:ext cx="989570" cy="220941"/>
            <a:chOff x="3306057" y="2095171"/>
            <a:chExt cx="989570" cy="220941"/>
          </a:xfrm>
        </p:grpSpPr>
        <p:sp>
          <p:nvSpPr>
            <p:cNvPr id="159" name="Freeform 158"/>
            <p:cNvSpPr/>
            <p:nvPr/>
          </p:nvSpPr>
          <p:spPr>
            <a:xfrm>
              <a:off x="3306057" y="2105364"/>
              <a:ext cx="136762" cy="210748"/>
            </a:xfrm>
            <a:custGeom>
              <a:avLst/>
              <a:gdLst/>
              <a:ahLst/>
              <a:cxnLst/>
              <a:rect l="0" t="0" r="0" b="0"/>
              <a:pathLst>
                <a:path w="136762" h="210748">
                  <a:moveTo>
                    <a:pt x="10419" y="21392"/>
                  </a:moveTo>
                  <a:lnTo>
                    <a:pt x="10419" y="70323"/>
                  </a:lnTo>
                  <a:lnTo>
                    <a:pt x="10419" y="129453"/>
                  </a:lnTo>
                  <a:lnTo>
                    <a:pt x="18753" y="191947"/>
                  </a:lnTo>
                  <a:lnTo>
                    <a:pt x="19484" y="205285"/>
                  </a:lnTo>
                  <a:lnTo>
                    <a:pt x="17633" y="210668"/>
                  </a:lnTo>
                  <a:lnTo>
                    <a:pt x="14058" y="210747"/>
                  </a:lnTo>
                  <a:lnTo>
                    <a:pt x="9335" y="207290"/>
                  </a:lnTo>
                  <a:lnTo>
                    <a:pt x="4089" y="190971"/>
                  </a:lnTo>
                  <a:lnTo>
                    <a:pt x="443" y="128948"/>
                  </a:lnTo>
                  <a:lnTo>
                    <a:pt x="0" y="73790"/>
                  </a:lnTo>
                  <a:lnTo>
                    <a:pt x="2279" y="47020"/>
                  </a:lnTo>
                  <a:lnTo>
                    <a:pt x="11091" y="23423"/>
                  </a:lnTo>
                  <a:lnTo>
                    <a:pt x="25926" y="7477"/>
                  </a:lnTo>
                  <a:lnTo>
                    <a:pt x="34795" y="1587"/>
                  </a:lnTo>
                  <a:lnTo>
                    <a:pt x="44217" y="0"/>
                  </a:lnTo>
                  <a:lnTo>
                    <a:pt x="64045" y="4476"/>
                  </a:lnTo>
                  <a:lnTo>
                    <a:pt x="89350" y="20149"/>
                  </a:lnTo>
                  <a:lnTo>
                    <a:pt x="101262" y="36047"/>
                  </a:lnTo>
                  <a:lnTo>
                    <a:pt x="125889" y="98573"/>
                  </a:lnTo>
                  <a:lnTo>
                    <a:pt x="134614" y="151931"/>
                  </a:lnTo>
                  <a:lnTo>
                    <a:pt x="136761" y="189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508400" y="2138984"/>
              <a:ext cx="144989" cy="166758"/>
            </a:xfrm>
            <a:custGeom>
              <a:avLst/>
              <a:gdLst/>
              <a:ahLst/>
              <a:cxnLst/>
              <a:rect l="0" t="0" r="0" b="0"/>
              <a:pathLst>
                <a:path w="144989" h="166758">
                  <a:moveTo>
                    <a:pt x="92346" y="103586"/>
                  </a:moveTo>
                  <a:lnTo>
                    <a:pt x="98412" y="69964"/>
                  </a:lnTo>
                  <a:lnTo>
                    <a:pt x="87787" y="10179"/>
                  </a:lnTo>
                  <a:lnTo>
                    <a:pt x="82287" y="3879"/>
                  </a:lnTo>
                  <a:lnTo>
                    <a:pt x="75112" y="850"/>
                  </a:lnTo>
                  <a:lnTo>
                    <a:pt x="66818" y="0"/>
                  </a:lnTo>
                  <a:lnTo>
                    <a:pt x="48245" y="5295"/>
                  </a:lnTo>
                  <a:lnTo>
                    <a:pt x="38379" y="9983"/>
                  </a:lnTo>
                  <a:lnTo>
                    <a:pt x="24297" y="24550"/>
                  </a:lnTo>
                  <a:lnTo>
                    <a:pt x="5725" y="62497"/>
                  </a:lnTo>
                  <a:lnTo>
                    <a:pt x="0" y="98950"/>
                  </a:lnTo>
                  <a:lnTo>
                    <a:pt x="3892" y="133798"/>
                  </a:lnTo>
                  <a:lnTo>
                    <a:pt x="8810" y="140104"/>
                  </a:lnTo>
                  <a:lnTo>
                    <a:pt x="15598" y="143139"/>
                  </a:lnTo>
                  <a:lnTo>
                    <a:pt x="23633" y="143993"/>
                  </a:lnTo>
                  <a:lnTo>
                    <a:pt x="38800" y="138702"/>
                  </a:lnTo>
                  <a:lnTo>
                    <a:pt x="46120" y="134015"/>
                  </a:lnTo>
                  <a:lnTo>
                    <a:pt x="57373" y="119450"/>
                  </a:lnTo>
                  <a:lnTo>
                    <a:pt x="79718" y="75914"/>
                  </a:lnTo>
                  <a:lnTo>
                    <a:pt x="83928" y="72269"/>
                  </a:lnTo>
                  <a:lnTo>
                    <a:pt x="86734" y="74519"/>
                  </a:lnTo>
                  <a:lnTo>
                    <a:pt x="102416" y="111752"/>
                  </a:lnTo>
                  <a:lnTo>
                    <a:pt x="144988" y="166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706672" y="2147813"/>
              <a:ext cx="73059" cy="152910"/>
            </a:xfrm>
            <a:custGeom>
              <a:avLst/>
              <a:gdLst/>
              <a:ahLst/>
              <a:cxnLst/>
              <a:rect l="0" t="0" r="0" b="0"/>
              <a:pathLst>
                <a:path w="73059" h="152910">
                  <a:moveTo>
                    <a:pt x="9887" y="63171"/>
                  </a:moveTo>
                  <a:lnTo>
                    <a:pt x="13007" y="105863"/>
                  </a:lnTo>
                  <a:lnTo>
                    <a:pt x="24542" y="147513"/>
                  </a:lnTo>
                  <a:lnTo>
                    <a:pt x="24336" y="152154"/>
                  </a:lnTo>
                  <a:lnTo>
                    <a:pt x="21860" y="152909"/>
                  </a:lnTo>
                  <a:lnTo>
                    <a:pt x="17869" y="151072"/>
                  </a:lnTo>
                  <a:lnTo>
                    <a:pt x="10315" y="136553"/>
                  </a:lnTo>
                  <a:lnTo>
                    <a:pt x="2605" y="102072"/>
                  </a:lnTo>
                  <a:lnTo>
                    <a:pt x="0" y="48498"/>
                  </a:lnTo>
                  <a:lnTo>
                    <a:pt x="3296" y="37011"/>
                  </a:lnTo>
                  <a:lnTo>
                    <a:pt x="16317" y="18009"/>
                  </a:lnTo>
                  <a:lnTo>
                    <a:pt x="36921" y="8004"/>
                  </a:lnTo>
                  <a:lnTo>
                    <a:pt x="73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832373" y="2126756"/>
              <a:ext cx="73700" cy="140638"/>
            </a:xfrm>
            <a:custGeom>
              <a:avLst/>
              <a:gdLst/>
              <a:ahLst/>
              <a:cxnLst/>
              <a:rect l="0" t="0" r="0" b="0"/>
              <a:pathLst>
                <a:path w="73700" h="140638">
                  <a:moveTo>
                    <a:pt x="0" y="84228"/>
                  </a:moveTo>
                  <a:lnTo>
                    <a:pt x="3119" y="126920"/>
                  </a:lnTo>
                  <a:lnTo>
                    <a:pt x="6065" y="140637"/>
                  </a:lnTo>
                  <a:lnTo>
                    <a:pt x="3476" y="135035"/>
                  </a:lnTo>
                  <a:lnTo>
                    <a:pt x="458" y="81676"/>
                  </a:lnTo>
                  <a:lnTo>
                    <a:pt x="5679" y="33161"/>
                  </a:lnTo>
                  <a:lnTo>
                    <a:pt x="10805" y="24447"/>
                  </a:lnTo>
                  <a:lnTo>
                    <a:pt x="25859" y="11645"/>
                  </a:lnTo>
                  <a:lnTo>
                    <a:pt x="44248" y="517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926498" y="2147813"/>
              <a:ext cx="122644" cy="137057"/>
            </a:xfrm>
            <a:custGeom>
              <a:avLst/>
              <a:gdLst/>
              <a:ahLst/>
              <a:cxnLst/>
              <a:rect l="0" t="0" r="0" b="0"/>
              <a:pathLst>
                <a:path w="122644" h="137057">
                  <a:moveTo>
                    <a:pt x="74331" y="0"/>
                  </a:moveTo>
                  <a:lnTo>
                    <a:pt x="43048" y="9575"/>
                  </a:lnTo>
                  <a:lnTo>
                    <a:pt x="19308" y="27534"/>
                  </a:lnTo>
                  <a:lnTo>
                    <a:pt x="4643" y="44993"/>
                  </a:lnTo>
                  <a:lnTo>
                    <a:pt x="966" y="54562"/>
                  </a:lnTo>
                  <a:lnTo>
                    <a:pt x="0" y="74552"/>
                  </a:lnTo>
                  <a:lnTo>
                    <a:pt x="6034" y="105538"/>
                  </a:lnTo>
                  <a:lnTo>
                    <a:pt x="18240" y="123335"/>
                  </a:lnTo>
                  <a:lnTo>
                    <a:pt x="26408" y="131356"/>
                  </a:lnTo>
                  <a:lnTo>
                    <a:pt x="35364" y="135534"/>
                  </a:lnTo>
                  <a:lnTo>
                    <a:pt x="54672" y="137056"/>
                  </a:lnTo>
                  <a:lnTo>
                    <a:pt x="85273" y="125747"/>
                  </a:lnTo>
                  <a:lnTo>
                    <a:pt x="110978" y="101989"/>
                  </a:lnTo>
                  <a:lnTo>
                    <a:pt x="119864" y="79644"/>
                  </a:lnTo>
                  <a:lnTo>
                    <a:pt x="122643" y="55284"/>
                  </a:lnTo>
                  <a:lnTo>
                    <a:pt x="119980" y="32760"/>
                  </a:lnTo>
                  <a:lnTo>
                    <a:pt x="115292" y="24180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064000" y="2095171"/>
              <a:ext cx="231627" cy="211135"/>
            </a:xfrm>
            <a:custGeom>
              <a:avLst/>
              <a:gdLst/>
              <a:ahLst/>
              <a:cxnLst/>
              <a:rect l="0" t="0" r="0" b="0"/>
              <a:pathLst>
                <a:path w="231627" h="211135">
                  <a:moveTo>
                    <a:pt x="0" y="84228"/>
                  </a:moveTo>
                  <a:lnTo>
                    <a:pt x="5589" y="142844"/>
                  </a:lnTo>
                  <a:lnTo>
                    <a:pt x="14572" y="163312"/>
                  </a:lnTo>
                  <a:lnTo>
                    <a:pt x="20243" y="172045"/>
                  </a:lnTo>
                  <a:lnTo>
                    <a:pt x="28703" y="176698"/>
                  </a:lnTo>
                  <a:lnTo>
                    <a:pt x="50581" y="178748"/>
                  </a:lnTo>
                  <a:lnTo>
                    <a:pt x="59457" y="174147"/>
                  </a:lnTo>
                  <a:lnTo>
                    <a:pt x="72439" y="156557"/>
                  </a:lnTo>
                  <a:lnTo>
                    <a:pt x="86324" y="125936"/>
                  </a:lnTo>
                  <a:lnTo>
                    <a:pt x="90304" y="122562"/>
                  </a:lnTo>
                  <a:lnTo>
                    <a:pt x="94128" y="123822"/>
                  </a:lnTo>
                  <a:lnTo>
                    <a:pt x="97847" y="128171"/>
                  </a:lnTo>
                  <a:lnTo>
                    <a:pt x="124875" y="183545"/>
                  </a:lnTo>
                  <a:lnTo>
                    <a:pt x="144495" y="206332"/>
                  </a:lnTo>
                  <a:lnTo>
                    <a:pt x="152482" y="210084"/>
                  </a:lnTo>
                  <a:lnTo>
                    <a:pt x="170715" y="211134"/>
                  </a:lnTo>
                  <a:lnTo>
                    <a:pt x="187397" y="204581"/>
                  </a:lnTo>
                  <a:lnTo>
                    <a:pt x="195121" y="199558"/>
                  </a:lnTo>
                  <a:lnTo>
                    <a:pt x="206823" y="181499"/>
                  </a:lnTo>
                  <a:lnTo>
                    <a:pt x="226454" y="125503"/>
                  </a:lnTo>
                  <a:lnTo>
                    <a:pt x="230604" y="69721"/>
                  </a:lnTo>
                  <a:lnTo>
                    <a:pt x="231323" y="29236"/>
                  </a:lnTo>
                  <a:lnTo>
                    <a:pt x="2316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4495095" y="1895129"/>
            <a:ext cx="2369238" cy="440784"/>
            <a:chOff x="4495095" y="1895129"/>
            <a:chExt cx="2369238" cy="440784"/>
          </a:xfrm>
        </p:grpSpPr>
        <p:sp>
          <p:nvSpPr>
            <p:cNvPr id="166" name="Freeform 165"/>
            <p:cNvSpPr/>
            <p:nvPr/>
          </p:nvSpPr>
          <p:spPr>
            <a:xfrm>
              <a:off x="4495095" y="2065780"/>
              <a:ext cx="169487" cy="216119"/>
            </a:xfrm>
            <a:custGeom>
              <a:avLst/>
              <a:gdLst/>
              <a:ahLst/>
              <a:cxnLst/>
              <a:rect l="0" t="0" r="0" b="0"/>
              <a:pathLst>
                <a:path w="169487" h="216119">
                  <a:moveTo>
                    <a:pt x="137443" y="8334"/>
                  </a:moveTo>
                  <a:lnTo>
                    <a:pt x="99965" y="0"/>
                  </a:lnTo>
                  <a:lnTo>
                    <a:pt x="76333" y="1120"/>
                  </a:lnTo>
                  <a:lnTo>
                    <a:pt x="44467" y="14905"/>
                  </a:lnTo>
                  <a:lnTo>
                    <a:pt x="4779" y="47341"/>
                  </a:lnTo>
                  <a:lnTo>
                    <a:pt x="1037" y="55396"/>
                  </a:lnTo>
                  <a:lnTo>
                    <a:pt x="0" y="73704"/>
                  </a:lnTo>
                  <a:lnTo>
                    <a:pt x="3700" y="81160"/>
                  </a:lnTo>
                  <a:lnTo>
                    <a:pt x="17171" y="92563"/>
                  </a:lnTo>
                  <a:lnTo>
                    <a:pt x="25676" y="94902"/>
                  </a:lnTo>
                  <a:lnTo>
                    <a:pt x="86326" y="101327"/>
                  </a:lnTo>
                  <a:lnTo>
                    <a:pt x="135318" y="117083"/>
                  </a:lnTo>
                  <a:lnTo>
                    <a:pt x="146555" y="122947"/>
                  </a:lnTo>
                  <a:lnTo>
                    <a:pt x="162160" y="138822"/>
                  </a:lnTo>
                  <a:lnTo>
                    <a:pt x="167959" y="147968"/>
                  </a:lnTo>
                  <a:lnTo>
                    <a:pt x="169486" y="157575"/>
                  </a:lnTo>
                  <a:lnTo>
                    <a:pt x="164943" y="177608"/>
                  </a:lnTo>
                  <a:lnTo>
                    <a:pt x="158116" y="185524"/>
                  </a:lnTo>
                  <a:lnTo>
                    <a:pt x="138053" y="197439"/>
                  </a:lnTo>
                  <a:lnTo>
                    <a:pt x="87044" y="213451"/>
                  </a:lnTo>
                  <a:lnTo>
                    <a:pt x="48161" y="216118"/>
                  </a:lnTo>
                  <a:lnTo>
                    <a:pt x="11102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769409" y="1905658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0" y="0"/>
                  </a:moveTo>
                  <a:lnTo>
                    <a:pt x="0" y="49262"/>
                  </a:lnTo>
                  <a:lnTo>
                    <a:pt x="0" y="99344"/>
                  </a:lnTo>
                  <a:lnTo>
                    <a:pt x="0" y="152397"/>
                  </a:lnTo>
                  <a:lnTo>
                    <a:pt x="0" y="209711"/>
                  </a:lnTo>
                  <a:lnTo>
                    <a:pt x="3119" y="272185"/>
                  </a:lnTo>
                  <a:lnTo>
                    <a:pt x="9065" y="329585"/>
                  </a:lnTo>
                  <a:lnTo>
                    <a:pt x="10529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85181" y="203200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6192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874694" y="2074114"/>
              <a:ext cx="73701" cy="156026"/>
            </a:xfrm>
            <a:custGeom>
              <a:avLst/>
              <a:gdLst/>
              <a:ahLst/>
              <a:cxnLst/>
              <a:rect l="0" t="0" r="0" b="0"/>
              <a:pathLst>
                <a:path w="73701" h="156026">
                  <a:moveTo>
                    <a:pt x="0" y="94756"/>
                  </a:moveTo>
                  <a:lnTo>
                    <a:pt x="15641" y="112737"/>
                  </a:lnTo>
                  <a:lnTo>
                    <a:pt x="42163" y="156025"/>
                  </a:lnTo>
                  <a:lnTo>
                    <a:pt x="40977" y="155489"/>
                  </a:lnTo>
                  <a:lnTo>
                    <a:pt x="37846" y="152792"/>
                  </a:lnTo>
                  <a:lnTo>
                    <a:pt x="20957" y="102298"/>
                  </a:lnTo>
                  <a:lnTo>
                    <a:pt x="12589" y="48543"/>
                  </a:lnTo>
                  <a:lnTo>
                    <a:pt x="17683" y="27033"/>
                  </a:lnTo>
                  <a:lnTo>
                    <a:pt x="22317" y="18022"/>
                  </a:lnTo>
                  <a:lnTo>
                    <a:pt x="30086" y="1201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015946" y="2078587"/>
              <a:ext cx="121961" cy="154023"/>
            </a:xfrm>
            <a:custGeom>
              <a:avLst/>
              <a:gdLst/>
              <a:ahLst/>
              <a:cxnLst/>
              <a:rect l="0" t="0" r="0" b="0"/>
              <a:pathLst>
                <a:path w="121961" h="154023">
                  <a:moveTo>
                    <a:pt x="27204" y="58698"/>
                  </a:moveTo>
                  <a:lnTo>
                    <a:pt x="64682" y="67031"/>
                  </a:lnTo>
                  <a:lnTo>
                    <a:pt x="76756" y="67762"/>
                  </a:lnTo>
                  <a:lnTo>
                    <a:pt x="96410" y="62336"/>
                  </a:lnTo>
                  <a:lnTo>
                    <a:pt x="104927" y="57614"/>
                  </a:lnTo>
                  <a:lnTo>
                    <a:pt x="109435" y="50956"/>
                  </a:lnTo>
                  <a:lnTo>
                    <a:pt x="111324" y="34200"/>
                  </a:lnTo>
                  <a:lnTo>
                    <a:pt x="105145" y="18174"/>
                  </a:lnTo>
                  <a:lnTo>
                    <a:pt x="100221" y="10625"/>
                  </a:lnTo>
                  <a:lnTo>
                    <a:pt x="92260" y="5592"/>
                  </a:lnTo>
                  <a:lnTo>
                    <a:pt x="70936" y="0"/>
                  </a:lnTo>
                  <a:lnTo>
                    <a:pt x="48980" y="3754"/>
                  </a:lnTo>
                  <a:lnTo>
                    <a:pt x="28694" y="14391"/>
                  </a:lnTo>
                  <a:lnTo>
                    <a:pt x="11878" y="30817"/>
                  </a:lnTo>
                  <a:lnTo>
                    <a:pt x="2845" y="52935"/>
                  </a:lnTo>
                  <a:lnTo>
                    <a:pt x="0" y="77194"/>
                  </a:lnTo>
                  <a:lnTo>
                    <a:pt x="2635" y="99673"/>
                  </a:lnTo>
                  <a:lnTo>
                    <a:pt x="10825" y="118243"/>
                  </a:lnTo>
                  <a:lnTo>
                    <a:pt x="23434" y="134295"/>
                  </a:lnTo>
                  <a:lnTo>
                    <a:pt x="40736" y="149228"/>
                  </a:lnTo>
                  <a:lnTo>
                    <a:pt x="50263" y="152977"/>
                  </a:lnTo>
                  <a:lnTo>
                    <a:pt x="70208" y="154022"/>
                  </a:lnTo>
                  <a:lnTo>
                    <a:pt x="121960" y="142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43625" y="1937243"/>
              <a:ext cx="20624" cy="326384"/>
            </a:xfrm>
            <a:custGeom>
              <a:avLst/>
              <a:gdLst/>
              <a:ahLst/>
              <a:cxnLst/>
              <a:rect l="0" t="0" r="0" b="0"/>
              <a:pathLst>
                <a:path w="20624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69" y="215977"/>
                  </a:lnTo>
                  <a:lnTo>
                    <a:pt x="10983" y="277885"/>
                  </a:lnTo>
                  <a:lnTo>
                    <a:pt x="2062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158963" y="204252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5589"/>
                  </a:lnTo>
                  <a:lnTo>
                    <a:pt x="5012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344679" y="2134673"/>
              <a:ext cx="130140" cy="121537"/>
            </a:xfrm>
            <a:custGeom>
              <a:avLst/>
              <a:gdLst/>
              <a:ahLst/>
              <a:cxnLst/>
              <a:rect l="0" t="0" r="0" b="0"/>
              <a:pathLst>
                <a:path w="130140" h="121537">
                  <a:moveTo>
                    <a:pt x="88025" y="44726"/>
                  </a:moveTo>
                  <a:lnTo>
                    <a:pt x="82436" y="22369"/>
                  </a:lnTo>
                  <a:lnTo>
                    <a:pt x="77280" y="14613"/>
                  </a:lnTo>
                  <a:lnTo>
                    <a:pt x="62193" y="2876"/>
                  </a:lnTo>
                  <a:lnTo>
                    <a:pt x="43789" y="0"/>
                  </a:lnTo>
                  <a:lnTo>
                    <a:pt x="33968" y="870"/>
                  </a:lnTo>
                  <a:lnTo>
                    <a:pt x="26251" y="4960"/>
                  </a:lnTo>
                  <a:lnTo>
                    <a:pt x="14557" y="18863"/>
                  </a:lnTo>
                  <a:lnTo>
                    <a:pt x="1396" y="46421"/>
                  </a:lnTo>
                  <a:lnTo>
                    <a:pt x="0" y="66536"/>
                  </a:lnTo>
                  <a:lnTo>
                    <a:pt x="4449" y="86005"/>
                  </a:lnTo>
                  <a:lnTo>
                    <a:pt x="14226" y="102456"/>
                  </a:lnTo>
                  <a:lnTo>
                    <a:pt x="29489" y="114447"/>
                  </a:lnTo>
                  <a:lnTo>
                    <a:pt x="38473" y="119283"/>
                  </a:lnTo>
                  <a:lnTo>
                    <a:pt x="60933" y="121536"/>
                  </a:lnTo>
                  <a:lnTo>
                    <a:pt x="120251" y="110365"/>
                  </a:lnTo>
                  <a:lnTo>
                    <a:pt x="130139" y="107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490286" y="1926715"/>
              <a:ext cx="132835" cy="315856"/>
            </a:xfrm>
            <a:custGeom>
              <a:avLst/>
              <a:gdLst/>
              <a:ahLst/>
              <a:cxnLst/>
              <a:rect l="0" t="0" r="0" b="0"/>
              <a:pathLst>
                <a:path w="132835" h="315856">
                  <a:moveTo>
                    <a:pt x="5589" y="0"/>
                  </a:moveTo>
                  <a:lnTo>
                    <a:pt x="0" y="16767"/>
                  </a:lnTo>
                  <a:lnTo>
                    <a:pt x="4442" y="71855"/>
                  </a:lnTo>
                  <a:lnTo>
                    <a:pt x="12138" y="128915"/>
                  </a:lnTo>
                  <a:lnTo>
                    <a:pt x="16108" y="187935"/>
                  </a:lnTo>
                  <a:lnTo>
                    <a:pt x="24219" y="250985"/>
                  </a:lnTo>
                  <a:lnTo>
                    <a:pt x="25157" y="314461"/>
                  </a:lnTo>
                  <a:lnTo>
                    <a:pt x="23314" y="314925"/>
                  </a:lnTo>
                  <a:lnTo>
                    <a:pt x="20915" y="311726"/>
                  </a:lnTo>
                  <a:lnTo>
                    <a:pt x="23129" y="279276"/>
                  </a:lnTo>
                  <a:lnTo>
                    <a:pt x="35527" y="226654"/>
                  </a:lnTo>
                  <a:lnTo>
                    <a:pt x="46581" y="207580"/>
                  </a:lnTo>
                  <a:lnTo>
                    <a:pt x="53974" y="202727"/>
                  </a:lnTo>
                  <a:lnTo>
                    <a:pt x="71547" y="200455"/>
                  </a:lnTo>
                  <a:lnTo>
                    <a:pt x="87936" y="206464"/>
                  </a:lnTo>
                  <a:lnTo>
                    <a:pt x="95582" y="211342"/>
                  </a:lnTo>
                  <a:lnTo>
                    <a:pt x="107197" y="229240"/>
                  </a:lnTo>
                  <a:lnTo>
                    <a:pt x="132834" y="282785"/>
                  </a:lnTo>
                  <a:lnTo>
                    <a:pt x="13193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825180" y="2134512"/>
              <a:ext cx="105497" cy="141871"/>
            </a:xfrm>
            <a:custGeom>
              <a:avLst/>
              <a:gdLst/>
              <a:ahLst/>
              <a:cxnLst/>
              <a:rect l="0" t="0" r="0" b="0"/>
              <a:pathLst>
                <a:path w="105497" h="141871">
                  <a:moveTo>
                    <a:pt x="91835" y="13301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0"/>
                  </a:lnTo>
                  <a:lnTo>
                    <a:pt x="32507" y="8117"/>
                  </a:lnTo>
                  <a:lnTo>
                    <a:pt x="24207" y="13355"/>
                  </a:lnTo>
                  <a:lnTo>
                    <a:pt x="11866" y="31652"/>
                  </a:lnTo>
                  <a:lnTo>
                    <a:pt x="3651" y="55382"/>
                  </a:lnTo>
                  <a:lnTo>
                    <a:pt x="0" y="81527"/>
                  </a:lnTo>
                  <a:lnTo>
                    <a:pt x="4616" y="105625"/>
                  </a:lnTo>
                  <a:lnTo>
                    <a:pt x="9123" y="116964"/>
                  </a:lnTo>
                  <a:lnTo>
                    <a:pt x="23488" y="132683"/>
                  </a:lnTo>
                  <a:lnTo>
                    <a:pt x="32233" y="138513"/>
                  </a:lnTo>
                  <a:lnTo>
                    <a:pt x="51308" y="141870"/>
                  </a:lnTo>
                  <a:lnTo>
                    <a:pt x="61307" y="141128"/>
                  </a:lnTo>
                  <a:lnTo>
                    <a:pt x="78658" y="130944"/>
                  </a:lnTo>
                  <a:lnTo>
                    <a:pt x="92998" y="114720"/>
                  </a:lnTo>
                  <a:lnTo>
                    <a:pt x="103270" y="95811"/>
                  </a:lnTo>
                  <a:lnTo>
                    <a:pt x="105496" y="72589"/>
                  </a:lnTo>
                  <a:lnTo>
                    <a:pt x="101416" y="47840"/>
                  </a:lnTo>
                  <a:lnTo>
                    <a:pt x="91804" y="25142"/>
                  </a:lnTo>
                  <a:lnTo>
                    <a:pt x="85966" y="17686"/>
                  </a:lnTo>
                  <a:lnTo>
                    <a:pt x="6025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962054" y="1942505"/>
              <a:ext cx="91833" cy="321122"/>
            </a:xfrm>
            <a:custGeom>
              <a:avLst/>
              <a:gdLst/>
              <a:ahLst/>
              <a:cxnLst/>
              <a:rect l="0" t="0" r="0" b="0"/>
              <a:pathLst>
                <a:path w="91833" h="321122">
                  <a:moveTo>
                    <a:pt x="49718" y="321121"/>
                  </a:moveTo>
                  <a:lnTo>
                    <a:pt x="46599" y="278430"/>
                  </a:lnTo>
                  <a:lnTo>
                    <a:pt x="31759" y="225119"/>
                  </a:lnTo>
                  <a:lnTo>
                    <a:pt x="21171" y="172783"/>
                  </a:lnTo>
                  <a:lnTo>
                    <a:pt x="13143" y="117385"/>
                  </a:lnTo>
                  <a:lnTo>
                    <a:pt x="0" y="55689"/>
                  </a:lnTo>
                  <a:lnTo>
                    <a:pt x="715" y="31186"/>
                  </a:lnTo>
                  <a:lnTo>
                    <a:pt x="8831" y="12497"/>
                  </a:lnTo>
                  <a:lnTo>
                    <a:pt x="16611" y="6577"/>
                  </a:lnTo>
                  <a:lnTo>
                    <a:pt x="37734" y="0"/>
                  </a:lnTo>
                  <a:lnTo>
                    <a:pt x="91832" y="5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938072" y="2095171"/>
              <a:ext cx="115815" cy="21057"/>
            </a:xfrm>
            <a:custGeom>
              <a:avLst/>
              <a:gdLst/>
              <a:ahLst/>
              <a:cxnLst/>
              <a:rect l="0" t="0" r="0" b="0"/>
              <a:pathLst>
                <a:path w="115815" h="21057">
                  <a:moveTo>
                    <a:pt x="115814" y="0"/>
                  </a:moveTo>
                  <a:lnTo>
                    <a:pt x="78335" y="8333"/>
                  </a:lnTo>
                  <a:lnTo>
                    <a:pt x="17941" y="1747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296041" y="189512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3089"/>
                  </a:lnTo>
                  <a:lnTo>
                    <a:pt x="15684" y="217959"/>
                  </a:lnTo>
                  <a:lnTo>
                    <a:pt x="19465" y="268521"/>
                  </a:lnTo>
                  <a:lnTo>
                    <a:pt x="20743" y="331678"/>
                  </a:lnTo>
                  <a:lnTo>
                    <a:pt x="20995" y="37985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372885" y="2147172"/>
              <a:ext cx="144256" cy="156636"/>
            </a:xfrm>
            <a:custGeom>
              <a:avLst/>
              <a:gdLst/>
              <a:ahLst/>
              <a:cxnLst/>
              <a:rect l="0" t="0" r="0" b="0"/>
              <a:pathLst>
                <a:path w="144256" h="156636">
                  <a:moveTo>
                    <a:pt x="70555" y="95398"/>
                  </a:moveTo>
                  <a:lnTo>
                    <a:pt x="87323" y="84219"/>
                  </a:lnTo>
                  <a:lnTo>
                    <a:pt x="92262" y="76247"/>
                  </a:lnTo>
                  <a:lnTo>
                    <a:pt x="97750" y="54911"/>
                  </a:lnTo>
                  <a:lnTo>
                    <a:pt x="95251" y="22180"/>
                  </a:lnTo>
                  <a:lnTo>
                    <a:pt x="90529" y="13830"/>
                  </a:lnTo>
                  <a:lnTo>
                    <a:pt x="75922" y="1434"/>
                  </a:lnTo>
                  <a:lnTo>
                    <a:pt x="68284" y="0"/>
                  </a:lnTo>
                  <a:lnTo>
                    <a:pt x="60852" y="1383"/>
                  </a:lnTo>
                  <a:lnTo>
                    <a:pt x="45186" y="10330"/>
                  </a:lnTo>
                  <a:lnTo>
                    <a:pt x="26525" y="26004"/>
                  </a:lnTo>
                  <a:lnTo>
                    <a:pt x="12772" y="47788"/>
                  </a:lnTo>
                  <a:lnTo>
                    <a:pt x="3930" y="73068"/>
                  </a:lnTo>
                  <a:lnTo>
                    <a:pt x="0" y="99901"/>
                  </a:lnTo>
                  <a:lnTo>
                    <a:pt x="4492" y="121186"/>
                  </a:lnTo>
                  <a:lnTo>
                    <a:pt x="20175" y="146322"/>
                  </a:lnTo>
                  <a:lnTo>
                    <a:pt x="26440" y="153914"/>
                  </a:lnTo>
                  <a:lnTo>
                    <a:pt x="34126" y="156635"/>
                  </a:lnTo>
                  <a:lnTo>
                    <a:pt x="52025" y="153420"/>
                  </a:lnTo>
                  <a:lnTo>
                    <a:pt x="59371" y="146947"/>
                  </a:lnTo>
                  <a:lnTo>
                    <a:pt x="75301" y="115481"/>
                  </a:lnTo>
                  <a:lnTo>
                    <a:pt x="83583" y="89895"/>
                  </a:lnTo>
                  <a:lnTo>
                    <a:pt x="86259" y="85880"/>
                  </a:lnTo>
                  <a:lnTo>
                    <a:pt x="88044" y="87883"/>
                  </a:lnTo>
                  <a:lnTo>
                    <a:pt x="89233" y="93897"/>
                  </a:lnTo>
                  <a:lnTo>
                    <a:pt x="102086" y="113540"/>
                  </a:lnTo>
                  <a:lnTo>
                    <a:pt x="109123" y="116852"/>
                  </a:lnTo>
                  <a:lnTo>
                    <a:pt x="144255" y="116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538197" y="2169199"/>
              <a:ext cx="136871" cy="126014"/>
            </a:xfrm>
            <a:custGeom>
              <a:avLst/>
              <a:gdLst/>
              <a:ahLst/>
              <a:cxnLst/>
              <a:rect l="0" t="0" r="0" b="0"/>
              <a:pathLst>
                <a:path w="136871" h="126014">
                  <a:moveTo>
                    <a:pt x="0" y="20728"/>
                  </a:moveTo>
                  <a:lnTo>
                    <a:pt x="3119" y="63420"/>
                  </a:lnTo>
                  <a:lnTo>
                    <a:pt x="9065" y="110659"/>
                  </a:lnTo>
                  <a:lnTo>
                    <a:pt x="8383" y="114607"/>
                  </a:lnTo>
                  <a:lnTo>
                    <a:pt x="6758" y="112560"/>
                  </a:lnTo>
                  <a:lnTo>
                    <a:pt x="3003" y="97807"/>
                  </a:lnTo>
                  <a:lnTo>
                    <a:pt x="3712" y="50208"/>
                  </a:lnTo>
                  <a:lnTo>
                    <a:pt x="9838" y="25642"/>
                  </a:lnTo>
                  <a:lnTo>
                    <a:pt x="20360" y="6924"/>
                  </a:lnTo>
                  <a:lnTo>
                    <a:pt x="28781" y="2167"/>
                  </a:lnTo>
                  <a:lnTo>
                    <a:pt x="50616" y="0"/>
                  </a:lnTo>
                  <a:lnTo>
                    <a:pt x="69679" y="6056"/>
                  </a:lnTo>
                  <a:lnTo>
                    <a:pt x="85950" y="17717"/>
                  </a:lnTo>
                  <a:lnTo>
                    <a:pt x="115460" y="56918"/>
                  </a:lnTo>
                  <a:lnTo>
                    <a:pt x="127355" y="81266"/>
                  </a:lnTo>
                  <a:lnTo>
                    <a:pt x="136870" y="126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730510" y="1913994"/>
              <a:ext cx="133823" cy="421919"/>
            </a:xfrm>
            <a:custGeom>
              <a:avLst/>
              <a:gdLst/>
              <a:ahLst/>
              <a:cxnLst/>
              <a:rect l="0" t="0" r="0" b="0"/>
              <a:pathLst>
                <a:path w="133823" h="421919">
                  <a:moveTo>
                    <a:pt x="81428" y="339104"/>
                  </a:moveTo>
                  <a:lnTo>
                    <a:pt x="87017" y="322336"/>
                  </a:lnTo>
                  <a:lnTo>
                    <a:pt x="86642" y="304746"/>
                  </a:lnTo>
                  <a:lnTo>
                    <a:pt x="81405" y="286399"/>
                  </a:lnTo>
                  <a:lnTo>
                    <a:pt x="71279" y="270446"/>
                  </a:lnTo>
                  <a:lnTo>
                    <a:pt x="64134" y="266426"/>
                  </a:lnTo>
                  <a:lnTo>
                    <a:pt x="46836" y="265078"/>
                  </a:lnTo>
                  <a:lnTo>
                    <a:pt x="38479" y="268697"/>
                  </a:lnTo>
                  <a:lnTo>
                    <a:pt x="22955" y="282076"/>
                  </a:lnTo>
                  <a:lnTo>
                    <a:pt x="6650" y="309339"/>
                  </a:lnTo>
                  <a:lnTo>
                    <a:pt x="0" y="345233"/>
                  </a:lnTo>
                  <a:lnTo>
                    <a:pt x="3618" y="379914"/>
                  </a:lnTo>
                  <a:lnTo>
                    <a:pt x="17689" y="412417"/>
                  </a:lnTo>
                  <a:lnTo>
                    <a:pt x="26067" y="418395"/>
                  </a:lnTo>
                  <a:lnTo>
                    <a:pt x="47854" y="421918"/>
                  </a:lnTo>
                  <a:lnTo>
                    <a:pt x="66896" y="416464"/>
                  </a:lnTo>
                  <a:lnTo>
                    <a:pt x="83158" y="405072"/>
                  </a:lnTo>
                  <a:lnTo>
                    <a:pt x="105467" y="376587"/>
                  </a:lnTo>
                  <a:lnTo>
                    <a:pt x="124555" y="333313"/>
                  </a:lnTo>
                  <a:lnTo>
                    <a:pt x="131251" y="286825"/>
                  </a:lnTo>
                  <a:lnTo>
                    <a:pt x="133234" y="225088"/>
                  </a:lnTo>
                  <a:lnTo>
                    <a:pt x="133822" y="167541"/>
                  </a:lnTo>
                  <a:lnTo>
                    <a:pt x="132826" y="110066"/>
                  </a:lnTo>
                  <a:lnTo>
                    <a:pt x="122603" y="54306"/>
                  </a:lnTo>
                  <a:lnTo>
                    <a:pt x="109615" y="15684"/>
                  </a:lnTo>
                  <a:lnTo>
                    <a:pt x="103729" y="4167"/>
                  </a:lnTo>
                  <a:lnTo>
                    <a:pt x="98635" y="0"/>
                  </a:lnTo>
                  <a:lnTo>
                    <a:pt x="94069" y="730"/>
                  </a:lnTo>
                  <a:lnTo>
                    <a:pt x="89855" y="4727"/>
                  </a:lnTo>
                  <a:lnTo>
                    <a:pt x="78335" y="32709"/>
                  </a:lnTo>
                  <a:lnTo>
                    <a:pt x="73102" y="81814"/>
                  </a:lnTo>
                  <a:lnTo>
                    <a:pt x="71552" y="135228"/>
                  </a:lnTo>
                  <a:lnTo>
                    <a:pt x="71092" y="193688"/>
                  </a:lnTo>
                  <a:lnTo>
                    <a:pt x="76545" y="255464"/>
                  </a:lnTo>
                  <a:lnTo>
                    <a:pt x="79982" y="318221"/>
                  </a:lnTo>
                  <a:lnTo>
                    <a:pt x="86588" y="370091"/>
                  </a:lnTo>
                  <a:lnTo>
                    <a:pt x="102485" y="412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7106735" y="1842487"/>
            <a:ext cx="2389970" cy="452726"/>
            <a:chOff x="7106735" y="1842487"/>
            <a:chExt cx="2389970" cy="452726"/>
          </a:xfrm>
        </p:grpSpPr>
        <p:sp>
          <p:nvSpPr>
            <p:cNvPr id="183" name="Freeform 182"/>
            <p:cNvSpPr/>
            <p:nvPr/>
          </p:nvSpPr>
          <p:spPr>
            <a:xfrm>
              <a:off x="7195426" y="1842487"/>
              <a:ext cx="27124" cy="442197"/>
            </a:xfrm>
            <a:custGeom>
              <a:avLst/>
              <a:gdLst/>
              <a:ahLst/>
              <a:cxnLst/>
              <a:rect l="0" t="0" r="0" b="0"/>
              <a:pathLst>
                <a:path w="27124" h="442197">
                  <a:moveTo>
                    <a:pt x="6066" y="0"/>
                  </a:moveTo>
                  <a:lnTo>
                    <a:pt x="0" y="39687"/>
                  </a:lnTo>
                  <a:lnTo>
                    <a:pt x="5036" y="100026"/>
                  </a:lnTo>
                  <a:lnTo>
                    <a:pt x="11350" y="157669"/>
                  </a:lnTo>
                  <a:lnTo>
                    <a:pt x="15040" y="221021"/>
                  </a:lnTo>
                  <a:lnTo>
                    <a:pt x="23523" y="283604"/>
                  </a:lnTo>
                  <a:lnTo>
                    <a:pt x="26057" y="337494"/>
                  </a:lnTo>
                  <a:lnTo>
                    <a:pt x="26913" y="398811"/>
                  </a:lnTo>
                  <a:lnTo>
                    <a:pt x="27123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106735" y="2032000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73656" y="15641"/>
                  </a:lnTo>
                  <a:lnTo>
                    <a:pt x="136592" y="26341"/>
                  </a:lnTo>
                  <a:lnTo>
                    <a:pt x="78497" y="33669"/>
                  </a:lnTo>
                  <a:lnTo>
                    <a:pt x="17189" y="4970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310070" y="1874072"/>
              <a:ext cx="159111" cy="389555"/>
            </a:xfrm>
            <a:custGeom>
              <a:avLst/>
              <a:gdLst/>
              <a:ahLst/>
              <a:cxnLst/>
              <a:rect l="0" t="0" r="0" b="0"/>
              <a:pathLst>
                <a:path w="159111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15377" y="190932"/>
                  </a:lnTo>
                  <a:lnTo>
                    <a:pt x="23945" y="243356"/>
                  </a:lnTo>
                  <a:lnTo>
                    <a:pt x="27434" y="304177"/>
                  </a:lnTo>
                  <a:lnTo>
                    <a:pt x="27911" y="323533"/>
                  </a:lnTo>
                  <a:lnTo>
                    <a:pt x="39723" y="260992"/>
                  </a:lnTo>
                  <a:lnTo>
                    <a:pt x="47411" y="236489"/>
                  </a:lnTo>
                  <a:lnTo>
                    <a:pt x="58626" y="217800"/>
                  </a:lnTo>
                  <a:lnTo>
                    <a:pt x="74529" y="204815"/>
                  </a:lnTo>
                  <a:lnTo>
                    <a:pt x="83683" y="199714"/>
                  </a:lnTo>
                  <a:lnTo>
                    <a:pt x="92126" y="198654"/>
                  </a:lnTo>
                  <a:lnTo>
                    <a:pt x="107746" y="203714"/>
                  </a:lnTo>
                  <a:lnTo>
                    <a:pt x="119367" y="216881"/>
                  </a:lnTo>
                  <a:lnTo>
                    <a:pt x="146177" y="272449"/>
                  </a:lnTo>
                  <a:lnTo>
                    <a:pt x="159110" y="335124"/>
                  </a:lnTo>
                  <a:lnTo>
                    <a:pt x="15463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520371" y="2084875"/>
              <a:ext cx="154904" cy="129924"/>
            </a:xfrm>
            <a:custGeom>
              <a:avLst/>
              <a:gdLst/>
              <a:ahLst/>
              <a:cxnLst/>
              <a:rect l="0" t="0" r="0" b="0"/>
              <a:pathLst>
                <a:path w="154904" h="129924">
                  <a:moveTo>
                    <a:pt x="7505" y="126109"/>
                  </a:moveTo>
                  <a:lnTo>
                    <a:pt x="24273" y="120520"/>
                  </a:lnTo>
                  <a:lnTo>
                    <a:pt x="38743" y="108417"/>
                  </a:lnTo>
                  <a:lnTo>
                    <a:pt x="67098" y="72052"/>
                  </a:lnTo>
                  <a:lnTo>
                    <a:pt x="74935" y="48661"/>
                  </a:lnTo>
                  <a:lnTo>
                    <a:pt x="77024" y="35873"/>
                  </a:lnTo>
                  <a:lnTo>
                    <a:pt x="73108" y="15424"/>
                  </a:lnTo>
                  <a:lnTo>
                    <a:pt x="68787" y="6695"/>
                  </a:lnTo>
                  <a:lnTo>
                    <a:pt x="62397" y="2046"/>
                  </a:lnTo>
                  <a:lnTo>
                    <a:pt x="54629" y="117"/>
                  </a:lnTo>
                  <a:lnTo>
                    <a:pt x="45940" y="0"/>
                  </a:lnTo>
                  <a:lnTo>
                    <a:pt x="30046" y="6110"/>
                  </a:lnTo>
                  <a:lnTo>
                    <a:pt x="22532" y="11014"/>
                  </a:lnTo>
                  <a:lnTo>
                    <a:pt x="11064" y="28942"/>
                  </a:lnTo>
                  <a:lnTo>
                    <a:pt x="3237" y="52508"/>
                  </a:lnTo>
                  <a:lnTo>
                    <a:pt x="0" y="90913"/>
                  </a:lnTo>
                  <a:lnTo>
                    <a:pt x="3389" y="113976"/>
                  </a:lnTo>
                  <a:lnTo>
                    <a:pt x="9441" y="121530"/>
                  </a:lnTo>
                  <a:lnTo>
                    <a:pt x="28642" y="129923"/>
                  </a:lnTo>
                  <a:lnTo>
                    <a:pt x="37974" y="128652"/>
                  </a:lnTo>
                  <a:lnTo>
                    <a:pt x="54582" y="117880"/>
                  </a:lnTo>
                  <a:lnTo>
                    <a:pt x="71496" y="92086"/>
                  </a:lnTo>
                  <a:lnTo>
                    <a:pt x="75902" y="89389"/>
                  </a:lnTo>
                  <a:lnTo>
                    <a:pt x="80009" y="91100"/>
                  </a:lnTo>
                  <a:lnTo>
                    <a:pt x="100595" y="113475"/>
                  </a:lnTo>
                  <a:lnTo>
                    <a:pt x="108169" y="116516"/>
                  </a:lnTo>
                  <a:lnTo>
                    <a:pt x="125944" y="116776"/>
                  </a:lnTo>
                  <a:lnTo>
                    <a:pt x="133257" y="114038"/>
                  </a:lnTo>
                  <a:lnTo>
                    <a:pt x="154903" y="94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690266" y="1853015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0" y="117814"/>
                  </a:lnTo>
                  <a:lnTo>
                    <a:pt x="8727" y="179577"/>
                  </a:lnTo>
                  <a:lnTo>
                    <a:pt x="17382" y="239212"/>
                  </a:lnTo>
                  <a:lnTo>
                    <a:pt x="24236" y="290806"/>
                  </a:lnTo>
                  <a:lnTo>
                    <a:pt x="29387" y="329490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612103" y="1989886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66954" y="3119"/>
                  </a:lnTo>
                  <a:lnTo>
                    <a:pt x="112007" y="14654"/>
                  </a:lnTo>
                  <a:lnTo>
                    <a:pt x="53528" y="3999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008761" y="2074114"/>
              <a:ext cx="87655" cy="131660"/>
            </a:xfrm>
            <a:custGeom>
              <a:avLst/>
              <a:gdLst/>
              <a:ahLst/>
              <a:cxnLst/>
              <a:rect l="0" t="0" r="0" b="0"/>
              <a:pathLst>
                <a:path w="87655" h="131660">
                  <a:moveTo>
                    <a:pt x="13954" y="31585"/>
                  </a:moveTo>
                  <a:lnTo>
                    <a:pt x="19543" y="93678"/>
                  </a:lnTo>
                  <a:lnTo>
                    <a:pt x="28608" y="126022"/>
                  </a:lnTo>
                  <a:lnTo>
                    <a:pt x="28403" y="130808"/>
                  </a:lnTo>
                  <a:lnTo>
                    <a:pt x="25926" y="131659"/>
                  </a:lnTo>
                  <a:lnTo>
                    <a:pt x="21936" y="129886"/>
                  </a:lnTo>
                  <a:lnTo>
                    <a:pt x="14382" y="118558"/>
                  </a:lnTo>
                  <a:lnTo>
                    <a:pt x="0" y="82690"/>
                  </a:lnTo>
                  <a:lnTo>
                    <a:pt x="591" y="46597"/>
                  </a:lnTo>
                  <a:lnTo>
                    <a:pt x="8405" y="26169"/>
                  </a:lnTo>
                  <a:lnTo>
                    <a:pt x="13764" y="17446"/>
                  </a:lnTo>
                  <a:lnTo>
                    <a:pt x="22017" y="11630"/>
                  </a:lnTo>
                  <a:lnTo>
                    <a:pt x="53647" y="3446"/>
                  </a:lnTo>
                  <a:lnTo>
                    <a:pt x="87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149057" y="2095171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6788" y="56214"/>
                  </a:lnTo>
                  <a:lnTo>
                    <a:pt x="23334" y="11166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159585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258936" y="2057996"/>
              <a:ext cx="138019" cy="184575"/>
            </a:xfrm>
            <a:custGeom>
              <a:avLst/>
              <a:gdLst/>
              <a:ahLst/>
              <a:cxnLst/>
              <a:rect l="0" t="0" r="0" b="0"/>
              <a:pathLst>
                <a:path w="138019" h="184575">
                  <a:moveTo>
                    <a:pt x="111219" y="5589"/>
                  </a:moveTo>
                  <a:lnTo>
                    <a:pt x="94451" y="0"/>
                  </a:lnTo>
                  <a:lnTo>
                    <a:pt x="76861" y="3495"/>
                  </a:lnTo>
                  <a:lnTo>
                    <a:pt x="20560" y="32436"/>
                  </a:lnTo>
                  <a:lnTo>
                    <a:pt x="2296" y="50277"/>
                  </a:lnTo>
                  <a:lnTo>
                    <a:pt x="0" y="57608"/>
                  </a:lnTo>
                  <a:lnTo>
                    <a:pt x="1978" y="63665"/>
                  </a:lnTo>
                  <a:lnTo>
                    <a:pt x="6806" y="68873"/>
                  </a:lnTo>
                  <a:lnTo>
                    <a:pt x="24649" y="74659"/>
                  </a:lnTo>
                  <a:lnTo>
                    <a:pt x="68643" y="83963"/>
                  </a:lnTo>
                  <a:lnTo>
                    <a:pt x="109958" y="105472"/>
                  </a:lnTo>
                  <a:lnTo>
                    <a:pt x="126647" y="118612"/>
                  </a:lnTo>
                  <a:lnTo>
                    <a:pt x="135624" y="138490"/>
                  </a:lnTo>
                  <a:lnTo>
                    <a:pt x="138018" y="150341"/>
                  </a:lnTo>
                  <a:lnTo>
                    <a:pt x="134934" y="158243"/>
                  </a:lnTo>
                  <a:lnTo>
                    <a:pt x="128199" y="163510"/>
                  </a:lnTo>
                  <a:lnTo>
                    <a:pt x="108237" y="169363"/>
                  </a:lnTo>
                  <a:lnTo>
                    <a:pt x="49273" y="179018"/>
                  </a:lnTo>
                  <a:lnTo>
                    <a:pt x="26991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440590" y="2078648"/>
              <a:ext cx="119080" cy="163966"/>
            </a:xfrm>
            <a:custGeom>
              <a:avLst/>
              <a:gdLst/>
              <a:ahLst/>
              <a:cxnLst/>
              <a:rect l="0" t="0" r="0" b="0"/>
              <a:pathLst>
                <a:path w="119080" h="163966">
                  <a:moveTo>
                    <a:pt x="34850" y="90222"/>
                  </a:moveTo>
                  <a:lnTo>
                    <a:pt x="87555" y="71094"/>
                  </a:lnTo>
                  <a:lnTo>
                    <a:pt x="103508" y="59884"/>
                  </a:lnTo>
                  <a:lnTo>
                    <a:pt x="107528" y="52449"/>
                  </a:lnTo>
                  <a:lnTo>
                    <a:pt x="108876" y="34829"/>
                  </a:lnTo>
                  <a:lnTo>
                    <a:pt x="102455" y="18420"/>
                  </a:lnTo>
                  <a:lnTo>
                    <a:pt x="97467" y="10768"/>
                  </a:lnTo>
                  <a:lnTo>
                    <a:pt x="89463" y="5667"/>
                  </a:lnTo>
                  <a:lnTo>
                    <a:pt x="68092" y="0"/>
                  </a:lnTo>
                  <a:lnTo>
                    <a:pt x="58181" y="828"/>
                  </a:lnTo>
                  <a:lnTo>
                    <a:pt x="40930" y="7988"/>
                  </a:lnTo>
                  <a:lnTo>
                    <a:pt x="18064" y="30761"/>
                  </a:lnTo>
                  <a:lnTo>
                    <a:pt x="2061" y="59736"/>
                  </a:lnTo>
                  <a:lnTo>
                    <a:pt x="0" y="83302"/>
                  </a:lnTo>
                  <a:lnTo>
                    <a:pt x="4154" y="108203"/>
                  </a:lnTo>
                  <a:lnTo>
                    <a:pt x="19646" y="140783"/>
                  </a:lnTo>
                  <a:lnTo>
                    <a:pt x="32382" y="157927"/>
                  </a:lnTo>
                  <a:lnTo>
                    <a:pt x="41394" y="162265"/>
                  </a:lnTo>
                  <a:lnTo>
                    <a:pt x="63885" y="163965"/>
                  </a:lnTo>
                  <a:lnTo>
                    <a:pt x="119079" y="153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611463" y="2053057"/>
              <a:ext cx="116334" cy="161796"/>
            </a:xfrm>
            <a:custGeom>
              <a:avLst/>
              <a:gdLst/>
              <a:ahLst/>
              <a:cxnLst/>
              <a:rect l="0" t="0" r="0" b="0"/>
              <a:pathLst>
                <a:path w="116334" h="161796">
                  <a:moveTo>
                    <a:pt x="95604" y="0"/>
                  </a:moveTo>
                  <a:lnTo>
                    <a:pt x="52912" y="14572"/>
                  </a:lnTo>
                  <a:lnTo>
                    <a:pt x="16852" y="39403"/>
                  </a:lnTo>
                  <a:lnTo>
                    <a:pt x="0" y="65487"/>
                  </a:lnTo>
                  <a:lnTo>
                    <a:pt x="283" y="72904"/>
                  </a:lnTo>
                  <a:lnTo>
                    <a:pt x="3981" y="79018"/>
                  </a:lnTo>
                  <a:lnTo>
                    <a:pt x="9956" y="84264"/>
                  </a:lnTo>
                  <a:lnTo>
                    <a:pt x="29073" y="90093"/>
                  </a:lnTo>
                  <a:lnTo>
                    <a:pt x="90699" y="96481"/>
                  </a:lnTo>
                  <a:lnTo>
                    <a:pt x="109412" y="105662"/>
                  </a:lnTo>
                  <a:lnTo>
                    <a:pt x="114168" y="112555"/>
                  </a:lnTo>
                  <a:lnTo>
                    <a:pt x="116333" y="129573"/>
                  </a:lnTo>
                  <a:lnTo>
                    <a:pt x="112933" y="136685"/>
                  </a:lnTo>
                  <a:lnTo>
                    <a:pt x="99796" y="147706"/>
                  </a:lnTo>
                  <a:lnTo>
                    <a:pt x="72669" y="160488"/>
                  </a:lnTo>
                  <a:lnTo>
                    <a:pt x="52656" y="161795"/>
                  </a:lnTo>
                  <a:lnTo>
                    <a:pt x="1137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943633" y="2053057"/>
              <a:ext cx="203336" cy="170231"/>
            </a:xfrm>
            <a:custGeom>
              <a:avLst/>
              <a:gdLst/>
              <a:ahLst/>
              <a:cxnLst/>
              <a:rect l="0" t="0" r="0" b="0"/>
              <a:pathLst>
                <a:path w="203336" h="170231">
                  <a:moveTo>
                    <a:pt x="5590" y="21057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4478" y="111716"/>
                  </a:lnTo>
                  <a:lnTo>
                    <a:pt x="25528" y="129980"/>
                  </a:lnTo>
                  <a:lnTo>
                    <a:pt x="31750" y="132277"/>
                  </a:lnTo>
                  <a:lnTo>
                    <a:pt x="38238" y="130298"/>
                  </a:lnTo>
                  <a:lnTo>
                    <a:pt x="44902" y="125470"/>
                  </a:lnTo>
                  <a:lnTo>
                    <a:pt x="55427" y="110746"/>
                  </a:lnTo>
                  <a:lnTo>
                    <a:pt x="71716" y="72698"/>
                  </a:lnTo>
                  <a:lnTo>
                    <a:pt x="75411" y="69522"/>
                  </a:lnTo>
                  <a:lnTo>
                    <a:pt x="79043" y="70914"/>
                  </a:lnTo>
                  <a:lnTo>
                    <a:pt x="86198" y="81820"/>
                  </a:lnTo>
                  <a:lnTo>
                    <a:pt x="113987" y="144754"/>
                  </a:lnTo>
                  <a:lnTo>
                    <a:pt x="127466" y="159091"/>
                  </a:lnTo>
                  <a:lnTo>
                    <a:pt x="145154" y="169363"/>
                  </a:lnTo>
                  <a:lnTo>
                    <a:pt x="153615" y="170230"/>
                  </a:lnTo>
                  <a:lnTo>
                    <a:pt x="169255" y="164955"/>
                  </a:lnTo>
                  <a:lnTo>
                    <a:pt x="180886" y="148572"/>
                  </a:lnTo>
                  <a:lnTo>
                    <a:pt x="200466" y="93741"/>
                  </a:lnTo>
                  <a:lnTo>
                    <a:pt x="203335" y="68179"/>
                  </a:lnTo>
                  <a:lnTo>
                    <a:pt x="198372" y="44339"/>
                  </a:lnTo>
                  <a:lnTo>
                    <a:pt x="1845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159792" y="2049846"/>
              <a:ext cx="168458" cy="153708"/>
            </a:xfrm>
            <a:custGeom>
              <a:avLst/>
              <a:gdLst/>
              <a:ahLst/>
              <a:cxnLst/>
              <a:rect l="0" t="0" r="0" b="0"/>
              <a:pathLst>
                <a:path w="168458" h="153708">
                  <a:moveTo>
                    <a:pt x="0" y="45325"/>
                  </a:moveTo>
                  <a:lnTo>
                    <a:pt x="17981" y="60966"/>
                  </a:lnTo>
                  <a:lnTo>
                    <a:pt x="69742" y="80169"/>
                  </a:lnTo>
                  <a:lnTo>
                    <a:pt x="92998" y="81088"/>
                  </a:lnTo>
                  <a:lnTo>
                    <a:pt x="113862" y="76427"/>
                  </a:lnTo>
                  <a:lnTo>
                    <a:pt x="130934" y="66557"/>
                  </a:lnTo>
                  <a:lnTo>
                    <a:pt x="135253" y="59479"/>
                  </a:lnTo>
                  <a:lnTo>
                    <a:pt x="136932" y="42257"/>
                  </a:lnTo>
                  <a:lnTo>
                    <a:pt x="130659" y="26024"/>
                  </a:lnTo>
                  <a:lnTo>
                    <a:pt x="125711" y="18419"/>
                  </a:lnTo>
                  <a:lnTo>
                    <a:pt x="110854" y="6850"/>
                  </a:lnTo>
                  <a:lnTo>
                    <a:pt x="101979" y="2128"/>
                  </a:lnTo>
                  <a:lnTo>
                    <a:pt x="82759" y="0"/>
                  </a:lnTo>
                  <a:lnTo>
                    <a:pt x="72720" y="1070"/>
                  </a:lnTo>
                  <a:lnTo>
                    <a:pt x="55326" y="11618"/>
                  </a:lnTo>
                  <a:lnTo>
                    <a:pt x="40968" y="28004"/>
                  </a:lnTo>
                  <a:lnTo>
                    <a:pt x="30686" y="46985"/>
                  </a:lnTo>
                  <a:lnTo>
                    <a:pt x="28456" y="67120"/>
                  </a:lnTo>
                  <a:lnTo>
                    <a:pt x="32535" y="87766"/>
                  </a:lnTo>
                  <a:lnTo>
                    <a:pt x="42146" y="108641"/>
                  </a:lnTo>
                  <a:lnTo>
                    <a:pt x="66300" y="134535"/>
                  </a:lnTo>
                  <a:lnTo>
                    <a:pt x="95684" y="151436"/>
                  </a:lnTo>
                  <a:lnTo>
                    <a:pt x="116227" y="153707"/>
                  </a:lnTo>
                  <a:lnTo>
                    <a:pt x="168457" y="150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370362" y="1905658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2050"/>
                  </a:lnTo>
                  <a:lnTo>
                    <a:pt x="3120" y="111348"/>
                  </a:lnTo>
                  <a:lnTo>
                    <a:pt x="7236" y="155943"/>
                  </a:lnTo>
                  <a:lnTo>
                    <a:pt x="10723" y="219340"/>
                  </a:lnTo>
                  <a:lnTo>
                    <a:pt x="18645" y="273350"/>
                  </a:lnTo>
                  <a:lnTo>
                    <a:pt x="31803" y="317987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475647" y="190565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20" y="160995"/>
                  </a:lnTo>
                  <a:lnTo>
                    <a:pt x="8334" y="218887"/>
                  </a:lnTo>
                  <a:lnTo>
                    <a:pt x="12998" y="273085"/>
                  </a:lnTo>
                  <a:lnTo>
                    <a:pt x="18669" y="32618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1260114" y="2379440"/>
            <a:ext cx="4507138" cy="563717"/>
            <a:chOff x="1260114" y="2379440"/>
            <a:chExt cx="4507138" cy="563717"/>
          </a:xfrm>
        </p:grpSpPr>
        <p:sp>
          <p:nvSpPr>
            <p:cNvPr id="200" name="Freeform 199"/>
            <p:cNvSpPr/>
            <p:nvPr/>
          </p:nvSpPr>
          <p:spPr>
            <a:xfrm>
              <a:off x="1260114" y="2710132"/>
              <a:ext cx="245462" cy="233025"/>
            </a:xfrm>
            <a:custGeom>
              <a:avLst/>
              <a:gdLst/>
              <a:ahLst/>
              <a:cxnLst/>
              <a:rect l="0" t="0" r="0" b="0"/>
              <a:pathLst>
                <a:path w="245462" h="233025">
                  <a:moveTo>
                    <a:pt x="150704" y="79919"/>
                  </a:moveTo>
                  <a:lnTo>
                    <a:pt x="150704" y="57563"/>
                  </a:lnTo>
                  <a:lnTo>
                    <a:pt x="144465" y="40347"/>
                  </a:lnTo>
                  <a:lnTo>
                    <a:pt x="121396" y="10231"/>
                  </a:lnTo>
                  <a:lnTo>
                    <a:pt x="101803" y="2154"/>
                  </a:lnTo>
                  <a:lnTo>
                    <a:pt x="90028" y="0"/>
                  </a:lnTo>
                  <a:lnTo>
                    <a:pt x="70704" y="3845"/>
                  </a:lnTo>
                  <a:lnTo>
                    <a:pt x="46672" y="19164"/>
                  </a:lnTo>
                  <a:lnTo>
                    <a:pt x="33108" y="33030"/>
                  </a:lnTo>
                  <a:lnTo>
                    <a:pt x="14868" y="73647"/>
                  </a:lnTo>
                  <a:lnTo>
                    <a:pt x="0" y="126384"/>
                  </a:lnTo>
                  <a:lnTo>
                    <a:pt x="506" y="162317"/>
                  </a:lnTo>
                  <a:lnTo>
                    <a:pt x="8065" y="195191"/>
                  </a:lnTo>
                  <a:lnTo>
                    <a:pt x="23303" y="221568"/>
                  </a:lnTo>
                  <a:lnTo>
                    <a:pt x="31845" y="226995"/>
                  </a:lnTo>
                  <a:lnTo>
                    <a:pt x="53814" y="233024"/>
                  </a:lnTo>
                  <a:lnTo>
                    <a:pt x="63884" y="232292"/>
                  </a:lnTo>
                  <a:lnTo>
                    <a:pt x="81312" y="225239"/>
                  </a:lnTo>
                  <a:lnTo>
                    <a:pt x="104277" y="208115"/>
                  </a:lnTo>
                  <a:lnTo>
                    <a:pt x="143444" y="148648"/>
                  </a:lnTo>
                  <a:lnTo>
                    <a:pt x="155442" y="112502"/>
                  </a:lnTo>
                  <a:lnTo>
                    <a:pt x="159517" y="81515"/>
                  </a:lnTo>
                  <a:lnTo>
                    <a:pt x="160089" y="83323"/>
                  </a:lnTo>
                  <a:lnTo>
                    <a:pt x="160470" y="89207"/>
                  </a:lnTo>
                  <a:lnTo>
                    <a:pt x="180918" y="142118"/>
                  </a:lnTo>
                  <a:lnTo>
                    <a:pt x="184885" y="152971"/>
                  </a:lnTo>
                  <a:lnTo>
                    <a:pt x="198651" y="168149"/>
                  </a:lnTo>
                  <a:lnTo>
                    <a:pt x="207235" y="173834"/>
                  </a:lnTo>
                  <a:lnTo>
                    <a:pt x="215298" y="176454"/>
                  </a:lnTo>
                  <a:lnTo>
                    <a:pt x="245461" y="174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545110" y="2547896"/>
              <a:ext cx="150902" cy="329302"/>
            </a:xfrm>
            <a:custGeom>
              <a:avLst/>
              <a:gdLst/>
              <a:ahLst/>
              <a:cxnLst/>
              <a:rect l="0" t="0" r="0" b="0"/>
              <a:pathLst>
                <a:path w="150902" h="329302">
                  <a:moveTo>
                    <a:pt x="2579" y="0"/>
                  </a:moveTo>
                  <a:lnTo>
                    <a:pt x="2579" y="58617"/>
                  </a:lnTo>
                  <a:lnTo>
                    <a:pt x="2579" y="113961"/>
                  </a:lnTo>
                  <a:lnTo>
                    <a:pt x="2579" y="162968"/>
                  </a:lnTo>
                  <a:lnTo>
                    <a:pt x="3749" y="213363"/>
                  </a:lnTo>
                  <a:lnTo>
                    <a:pt x="7475" y="258451"/>
                  </a:lnTo>
                  <a:lnTo>
                    <a:pt x="0" y="294427"/>
                  </a:lnTo>
                  <a:lnTo>
                    <a:pt x="2029" y="296890"/>
                  </a:lnTo>
                  <a:lnTo>
                    <a:pt x="5722" y="296193"/>
                  </a:lnTo>
                  <a:lnTo>
                    <a:pt x="8184" y="291049"/>
                  </a:lnTo>
                  <a:lnTo>
                    <a:pt x="18374" y="252290"/>
                  </a:lnTo>
                  <a:lnTo>
                    <a:pt x="42223" y="216081"/>
                  </a:lnTo>
                  <a:lnTo>
                    <a:pt x="68138" y="199205"/>
                  </a:lnTo>
                  <a:lnTo>
                    <a:pt x="87868" y="196940"/>
                  </a:lnTo>
                  <a:lnTo>
                    <a:pt x="98043" y="197974"/>
                  </a:lnTo>
                  <a:lnTo>
                    <a:pt x="115587" y="208481"/>
                  </a:lnTo>
                  <a:lnTo>
                    <a:pt x="145914" y="243822"/>
                  </a:lnTo>
                  <a:lnTo>
                    <a:pt x="150901" y="267073"/>
                  </a:lnTo>
                  <a:lnTo>
                    <a:pt x="150593" y="279824"/>
                  </a:lnTo>
                  <a:lnTo>
                    <a:pt x="146879" y="290665"/>
                  </a:lnTo>
                  <a:lnTo>
                    <a:pt x="133392" y="308949"/>
                  </a:lnTo>
                  <a:lnTo>
                    <a:pt x="106069" y="326807"/>
                  </a:lnTo>
                  <a:lnTo>
                    <a:pt x="82890" y="329301"/>
                  </a:lnTo>
                  <a:lnTo>
                    <a:pt x="70157" y="328329"/>
                  </a:lnTo>
                  <a:lnTo>
                    <a:pt x="60499" y="324171"/>
                  </a:lnTo>
                  <a:lnTo>
                    <a:pt x="2363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743429" y="2737409"/>
              <a:ext cx="109468" cy="160958"/>
            </a:xfrm>
            <a:custGeom>
              <a:avLst/>
              <a:gdLst/>
              <a:ahLst/>
              <a:cxnLst/>
              <a:rect l="0" t="0" r="0" b="0"/>
              <a:pathLst>
                <a:path w="109468" h="160958">
                  <a:moveTo>
                    <a:pt x="99058" y="31585"/>
                  </a:moveTo>
                  <a:lnTo>
                    <a:pt x="93468" y="14818"/>
                  </a:lnTo>
                  <a:lnTo>
                    <a:pt x="87142" y="9879"/>
                  </a:lnTo>
                  <a:lnTo>
                    <a:pt x="67636" y="4391"/>
                  </a:lnTo>
                  <a:lnTo>
                    <a:pt x="58223" y="5267"/>
                  </a:lnTo>
                  <a:lnTo>
                    <a:pt x="41524" y="12479"/>
                  </a:lnTo>
                  <a:lnTo>
                    <a:pt x="18970" y="40872"/>
                  </a:lnTo>
                  <a:lnTo>
                    <a:pt x="3113" y="102926"/>
                  </a:lnTo>
                  <a:lnTo>
                    <a:pt x="0" y="114241"/>
                  </a:lnTo>
                  <a:lnTo>
                    <a:pt x="264" y="124124"/>
                  </a:lnTo>
                  <a:lnTo>
                    <a:pt x="6796" y="141344"/>
                  </a:lnTo>
                  <a:lnTo>
                    <a:pt x="20618" y="153676"/>
                  </a:lnTo>
                  <a:lnTo>
                    <a:pt x="29217" y="158603"/>
                  </a:lnTo>
                  <a:lnTo>
                    <a:pt x="48130" y="160957"/>
                  </a:lnTo>
                  <a:lnTo>
                    <a:pt x="58087" y="159947"/>
                  </a:lnTo>
                  <a:lnTo>
                    <a:pt x="65895" y="155764"/>
                  </a:lnTo>
                  <a:lnTo>
                    <a:pt x="102085" y="119731"/>
                  </a:lnTo>
                  <a:lnTo>
                    <a:pt x="106925" y="111406"/>
                  </a:lnTo>
                  <a:lnTo>
                    <a:pt x="109467" y="57001"/>
                  </a:lnTo>
                  <a:lnTo>
                    <a:pt x="103962" y="22349"/>
                  </a:lnTo>
                  <a:lnTo>
                    <a:pt x="98118" y="9933"/>
                  </a:lnTo>
                  <a:lnTo>
                    <a:pt x="88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884601" y="2726880"/>
              <a:ext cx="126343" cy="180576"/>
            </a:xfrm>
            <a:custGeom>
              <a:avLst/>
              <a:gdLst/>
              <a:ahLst/>
              <a:cxnLst/>
              <a:rect l="0" t="0" r="0" b="0"/>
              <a:pathLst>
                <a:path w="126343" h="180576">
                  <a:moveTo>
                    <a:pt x="0" y="21057"/>
                  </a:moveTo>
                  <a:lnTo>
                    <a:pt x="27511" y="74932"/>
                  </a:lnTo>
                  <a:lnTo>
                    <a:pt x="45549" y="137683"/>
                  </a:lnTo>
                  <a:lnTo>
                    <a:pt x="56129" y="176106"/>
                  </a:lnTo>
                  <a:lnTo>
                    <a:pt x="59646" y="180575"/>
                  </a:lnTo>
                  <a:lnTo>
                    <a:pt x="63161" y="180045"/>
                  </a:lnTo>
                  <a:lnTo>
                    <a:pt x="70185" y="170097"/>
                  </a:lnTo>
                  <a:lnTo>
                    <a:pt x="87346" y="138235"/>
                  </a:lnTo>
                  <a:lnTo>
                    <a:pt x="93326" y="130761"/>
                  </a:lnTo>
                  <a:lnTo>
                    <a:pt x="99970" y="106859"/>
                  </a:lnTo>
                  <a:lnTo>
                    <a:pt x="112990" y="437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032000" y="2726246"/>
              <a:ext cx="139574" cy="190372"/>
            </a:xfrm>
            <a:custGeom>
              <a:avLst/>
              <a:gdLst/>
              <a:ahLst/>
              <a:cxnLst/>
              <a:rect l="0" t="0" r="0" b="0"/>
              <a:pathLst>
                <a:path w="139574" h="190372">
                  <a:moveTo>
                    <a:pt x="0" y="32220"/>
                  </a:moveTo>
                  <a:lnTo>
                    <a:pt x="20243" y="76183"/>
                  </a:lnTo>
                  <a:lnTo>
                    <a:pt x="44992" y="100878"/>
                  </a:lnTo>
                  <a:lnTo>
                    <a:pt x="54561" y="104898"/>
                  </a:lnTo>
                  <a:lnTo>
                    <a:pt x="74552" y="106245"/>
                  </a:lnTo>
                  <a:lnTo>
                    <a:pt x="105537" y="100427"/>
                  </a:lnTo>
                  <a:lnTo>
                    <a:pt x="113642" y="95239"/>
                  </a:lnTo>
                  <a:lnTo>
                    <a:pt x="125767" y="80115"/>
                  </a:lnTo>
                  <a:lnTo>
                    <a:pt x="139169" y="51871"/>
                  </a:lnTo>
                  <a:lnTo>
                    <a:pt x="139573" y="42981"/>
                  </a:lnTo>
                  <a:lnTo>
                    <a:pt x="133782" y="26864"/>
                  </a:lnTo>
                  <a:lnTo>
                    <a:pt x="117368" y="4637"/>
                  </a:lnTo>
                  <a:lnTo>
                    <a:pt x="108661" y="963"/>
                  </a:lnTo>
                  <a:lnTo>
                    <a:pt x="86508" y="0"/>
                  </a:lnTo>
                  <a:lnTo>
                    <a:pt x="67304" y="6592"/>
                  </a:lnTo>
                  <a:lnTo>
                    <a:pt x="35911" y="29887"/>
                  </a:lnTo>
                  <a:lnTo>
                    <a:pt x="27659" y="52630"/>
                  </a:lnTo>
                  <a:lnTo>
                    <a:pt x="11182" y="114890"/>
                  </a:lnTo>
                  <a:lnTo>
                    <a:pt x="11209" y="145781"/>
                  </a:lnTo>
                  <a:lnTo>
                    <a:pt x="14491" y="160570"/>
                  </a:lnTo>
                  <a:lnTo>
                    <a:pt x="20189" y="171599"/>
                  </a:lnTo>
                  <a:lnTo>
                    <a:pt x="35879" y="186973"/>
                  </a:lnTo>
                  <a:lnTo>
                    <a:pt x="46146" y="190371"/>
                  </a:lnTo>
                  <a:lnTo>
                    <a:pt x="81783" y="189564"/>
                  </a:lnTo>
                  <a:lnTo>
                    <a:pt x="126342" y="179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439457" y="2611067"/>
              <a:ext cx="13683" cy="273742"/>
            </a:xfrm>
            <a:custGeom>
              <a:avLst/>
              <a:gdLst/>
              <a:ahLst/>
              <a:cxnLst/>
              <a:rect l="0" t="0" r="0" b="0"/>
              <a:pathLst>
                <a:path w="13683" h="273742">
                  <a:moveTo>
                    <a:pt x="13682" y="0"/>
                  </a:moveTo>
                  <a:lnTo>
                    <a:pt x="10563" y="54144"/>
                  </a:lnTo>
                  <a:lnTo>
                    <a:pt x="7617" y="83726"/>
                  </a:lnTo>
                  <a:lnTo>
                    <a:pt x="11365" y="138671"/>
                  </a:lnTo>
                  <a:lnTo>
                    <a:pt x="10656" y="191346"/>
                  </a:lnTo>
                  <a:lnTo>
                    <a:pt x="0" y="245420"/>
                  </a:lnTo>
                  <a:lnTo>
                    <a:pt x="315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347854" y="2737409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57350" y="3120"/>
                  </a:lnTo>
                  <a:lnTo>
                    <a:pt x="97974" y="17958"/>
                  </a:lnTo>
                  <a:lnTo>
                    <a:pt x="42538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550091" y="2526839"/>
              <a:ext cx="355775" cy="338678"/>
            </a:xfrm>
            <a:custGeom>
              <a:avLst/>
              <a:gdLst/>
              <a:ahLst/>
              <a:cxnLst/>
              <a:rect l="0" t="0" r="0" b="0"/>
              <a:pathLst>
                <a:path w="355775" h="338678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8" y="154167"/>
                  </a:lnTo>
                  <a:lnTo>
                    <a:pt x="24858" y="216110"/>
                  </a:lnTo>
                  <a:lnTo>
                    <a:pt x="29217" y="266154"/>
                  </a:lnTo>
                  <a:lnTo>
                    <a:pt x="34339" y="322458"/>
                  </a:lnTo>
                  <a:lnTo>
                    <a:pt x="32689" y="334295"/>
                  </a:lnTo>
                  <a:lnTo>
                    <a:pt x="33929" y="338677"/>
                  </a:lnTo>
                  <a:lnTo>
                    <a:pt x="37096" y="338089"/>
                  </a:lnTo>
                  <a:lnTo>
                    <a:pt x="41546" y="334187"/>
                  </a:lnTo>
                  <a:lnTo>
                    <a:pt x="43343" y="328076"/>
                  </a:lnTo>
                  <a:lnTo>
                    <a:pt x="40601" y="271927"/>
                  </a:lnTo>
                  <a:lnTo>
                    <a:pt x="45710" y="234209"/>
                  </a:lnTo>
                  <a:lnTo>
                    <a:pt x="50799" y="225160"/>
                  </a:lnTo>
                  <a:lnTo>
                    <a:pt x="65811" y="211985"/>
                  </a:lnTo>
                  <a:lnTo>
                    <a:pt x="74728" y="209174"/>
                  </a:lnTo>
                  <a:lnTo>
                    <a:pt x="93994" y="209169"/>
                  </a:lnTo>
                  <a:lnTo>
                    <a:pt x="111136" y="219306"/>
                  </a:lnTo>
                  <a:lnTo>
                    <a:pt x="141204" y="254410"/>
                  </a:lnTo>
                  <a:lnTo>
                    <a:pt x="149275" y="277627"/>
                  </a:lnTo>
                  <a:lnTo>
                    <a:pt x="151428" y="290370"/>
                  </a:lnTo>
                  <a:lnTo>
                    <a:pt x="147580" y="310768"/>
                  </a:lnTo>
                  <a:lnTo>
                    <a:pt x="143279" y="319482"/>
                  </a:lnTo>
                  <a:lnTo>
                    <a:pt x="143920" y="324122"/>
                  </a:lnTo>
                  <a:lnTo>
                    <a:pt x="147858" y="326046"/>
                  </a:lnTo>
                  <a:lnTo>
                    <a:pt x="153992" y="326158"/>
                  </a:lnTo>
                  <a:lnTo>
                    <a:pt x="159251" y="322724"/>
                  </a:lnTo>
                  <a:lnTo>
                    <a:pt x="168215" y="309549"/>
                  </a:lnTo>
                  <a:lnTo>
                    <a:pt x="179838" y="282401"/>
                  </a:lnTo>
                  <a:lnTo>
                    <a:pt x="187011" y="276005"/>
                  </a:lnTo>
                  <a:lnTo>
                    <a:pt x="239689" y="253719"/>
                  </a:lnTo>
                  <a:lnTo>
                    <a:pt x="297781" y="220772"/>
                  </a:lnTo>
                  <a:lnTo>
                    <a:pt x="306583" y="213862"/>
                  </a:lnTo>
                  <a:lnTo>
                    <a:pt x="316364" y="193706"/>
                  </a:lnTo>
                  <a:lnTo>
                    <a:pt x="318972" y="181780"/>
                  </a:lnTo>
                  <a:lnTo>
                    <a:pt x="317202" y="172659"/>
                  </a:lnTo>
                  <a:lnTo>
                    <a:pt x="312511" y="165409"/>
                  </a:lnTo>
                  <a:lnTo>
                    <a:pt x="305875" y="159406"/>
                  </a:lnTo>
                  <a:lnTo>
                    <a:pt x="297942" y="157743"/>
                  </a:lnTo>
                  <a:lnTo>
                    <a:pt x="279768" y="162135"/>
                  </a:lnTo>
                  <a:lnTo>
                    <a:pt x="249805" y="177761"/>
                  </a:lnTo>
                  <a:lnTo>
                    <a:pt x="235367" y="196768"/>
                  </a:lnTo>
                  <a:lnTo>
                    <a:pt x="229879" y="208388"/>
                  </a:lnTo>
                  <a:lnTo>
                    <a:pt x="226901" y="233777"/>
                  </a:lnTo>
                  <a:lnTo>
                    <a:pt x="230647" y="259488"/>
                  </a:lnTo>
                  <a:lnTo>
                    <a:pt x="240110" y="282614"/>
                  </a:lnTo>
                  <a:lnTo>
                    <a:pt x="255235" y="298352"/>
                  </a:lnTo>
                  <a:lnTo>
                    <a:pt x="293540" y="317987"/>
                  </a:lnTo>
                  <a:lnTo>
                    <a:pt x="314077" y="319532"/>
                  </a:lnTo>
                  <a:lnTo>
                    <a:pt x="35577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190135" y="2616006"/>
              <a:ext cx="126342" cy="155418"/>
            </a:xfrm>
            <a:custGeom>
              <a:avLst/>
              <a:gdLst/>
              <a:ahLst/>
              <a:cxnLst/>
              <a:rect l="0" t="0" r="0" b="0"/>
              <a:pathLst>
                <a:path w="126342" h="155418">
                  <a:moveTo>
                    <a:pt x="126341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52094" y="10149"/>
                  </a:lnTo>
                  <a:lnTo>
                    <a:pt x="26483" y="25528"/>
                  </a:lnTo>
                  <a:lnTo>
                    <a:pt x="4077" y="44902"/>
                  </a:lnTo>
                  <a:lnTo>
                    <a:pt x="1548" y="51685"/>
                  </a:lnTo>
                  <a:lnTo>
                    <a:pt x="2202" y="58547"/>
                  </a:lnTo>
                  <a:lnTo>
                    <a:pt x="4977" y="65461"/>
                  </a:lnTo>
                  <a:lnTo>
                    <a:pt x="17419" y="76263"/>
                  </a:lnTo>
                  <a:lnTo>
                    <a:pt x="71313" y="97608"/>
                  </a:lnTo>
                  <a:lnTo>
                    <a:pt x="93696" y="109267"/>
                  </a:lnTo>
                  <a:lnTo>
                    <a:pt x="99899" y="116822"/>
                  </a:lnTo>
                  <a:lnTo>
                    <a:pt x="102863" y="125368"/>
                  </a:lnTo>
                  <a:lnTo>
                    <a:pt x="103670" y="134575"/>
                  </a:lnTo>
                  <a:lnTo>
                    <a:pt x="100699" y="141883"/>
                  </a:lnTo>
                  <a:lnTo>
                    <a:pt x="88039" y="153122"/>
                  </a:lnTo>
                  <a:lnTo>
                    <a:pt x="79749" y="155417"/>
                  </a:lnTo>
                  <a:lnTo>
                    <a:pt x="16937" y="153356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354027" y="2684766"/>
              <a:ext cx="116255" cy="126555"/>
            </a:xfrm>
            <a:custGeom>
              <a:avLst/>
              <a:gdLst/>
              <a:ahLst/>
              <a:cxnLst/>
              <a:rect l="0" t="0" r="0" b="0"/>
              <a:pathLst>
                <a:path w="116255" h="126555">
                  <a:moveTo>
                    <a:pt x="15092" y="21057"/>
                  </a:moveTo>
                  <a:lnTo>
                    <a:pt x="438" y="65020"/>
                  </a:lnTo>
                  <a:lnTo>
                    <a:pt x="0" y="85050"/>
                  </a:lnTo>
                  <a:lnTo>
                    <a:pt x="1521" y="95305"/>
                  </a:lnTo>
                  <a:lnTo>
                    <a:pt x="12570" y="112938"/>
                  </a:lnTo>
                  <a:lnTo>
                    <a:pt x="20430" y="120916"/>
                  </a:lnTo>
                  <a:lnTo>
                    <a:pt x="30349" y="125064"/>
                  </a:lnTo>
                  <a:lnTo>
                    <a:pt x="53848" y="126554"/>
                  </a:lnTo>
                  <a:lnTo>
                    <a:pt x="64326" y="122974"/>
                  </a:lnTo>
                  <a:lnTo>
                    <a:pt x="82207" y="109638"/>
                  </a:lnTo>
                  <a:lnTo>
                    <a:pt x="105428" y="82398"/>
                  </a:lnTo>
                  <a:lnTo>
                    <a:pt x="113733" y="59238"/>
                  </a:lnTo>
                  <a:lnTo>
                    <a:pt x="116254" y="35687"/>
                  </a:lnTo>
                  <a:lnTo>
                    <a:pt x="109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544283" y="2674238"/>
              <a:ext cx="77521" cy="120190"/>
            </a:xfrm>
            <a:custGeom>
              <a:avLst/>
              <a:gdLst/>
              <a:ahLst/>
              <a:cxnLst/>
              <a:rect l="0" t="0" r="0" b="0"/>
              <a:pathLst>
                <a:path w="77521" h="120190">
                  <a:moveTo>
                    <a:pt x="14349" y="94756"/>
                  </a:moveTo>
                  <a:lnTo>
                    <a:pt x="20415" y="120189"/>
                  </a:lnTo>
                  <a:lnTo>
                    <a:pt x="9789" y="91173"/>
                  </a:lnTo>
                  <a:lnTo>
                    <a:pt x="0" y="56520"/>
                  </a:lnTo>
                  <a:lnTo>
                    <a:pt x="103" y="45869"/>
                  </a:lnTo>
                  <a:lnTo>
                    <a:pt x="6458" y="27795"/>
                  </a:lnTo>
                  <a:lnTo>
                    <a:pt x="20200" y="15083"/>
                  </a:lnTo>
                  <a:lnTo>
                    <a:pt x="38006" y="6703"/>
                  </a:lnTo>
                  <a:lnTo>
                    <a:pt x="77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697399" y="2653181"/>
              <a:ext cx="61275" cy="140078"/>
            </a:xfrm>
            <a:custGeom>
              <a:avLst/>
              <a:gdLst/>
              <a:ahLst/>
              <a:cxnLst/>
              <a:rect l="0" t="0" r="0" b="0"/>
              <a:pathLst>
                <a:path w="61275" h="140078">
                  <a:moveTo>
                    <a:pt x="19160" y="115813"/>
                  </a:moveTo>
                  <a:lnTo>
                    <a:pt x="19160" y="138170"/>
                  </a:lnTo>
                  <a:lnTo>
                    <a:pt x="17990" y="140077"/>
                  </a:lnTo>
                  <a:lnTo>
                    <a:pt x="4506" y="103165"/>
                  </a:lnTo>
                  <a:lnTo>
                    <a:pt x="0" y="67482"/>
                  </a:lnTo>
                  <a:lnTo>
                    <a:pt x="4254" y="32863"/>
                  </a:lnTo>
                  <a:lnTo>
                    <a:pt x="9223" y="24248"/>
                  </a:lnTo>
                  <a:lnTo>
                    <a:pt x="24102" y="11557"/>
                  </a:lnTo>
                  <a:lnTo>
                    <a:pt x="39295" y="5136"/>
                  </a:lnTo>
                  <a:lnTo>
                    <a:pt x="612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829761" y="2642653"/>
              <a:ext cx="111025" cy="139825"/>
            </a:xfrm>
            <a:custGeom>
              <a:avLst/>
              <a:gdLst/>
              <a:ahLst/>
              <a:cxnLst/>
              <a:rect l="0" t="0" r="0" b="0"/>
              <a:pathLst>
                <a:path w="111025" h="139825">
                  <a:moveTo>
                    <a:pt x="44726" y="31585"/>
                  </a:moveTo>
                  <a:lnTo>
                    <a:pt x="22369" y="37174"/>
                  </a:lnTo>
                  <a:lnTo>
                    <a:pt x="14613" y="42330"/>
                  </a:lnTo>
                  <a:lnTo>
                    <a:pt x="2876" y="57418"/>
                  </a:lnTo>
                  <a:lnTo>
                    <a:pt x="0" y="78941"/>
                  </a:lnTo>
                  <a:lnTo>
                    <a:pt x="3791" y="101765"/>
                  </a:lnTo>
                  <a:lnTo>
                    <a:pt x="13274" y="119708"/>
                  </a:lnTo>
                  <a:lnTo>
                    <a:pt x="28408" y="132362"/>
                  </a:lnTo>
                  <a:lnTo>
                    <a:pt x="37356" y="137374"/>
                  </a:lnTo>
                  <a:lnTo>
                    <a:pt x="56658" y="139824"/>
                  </a:lnTo>
                  <a:lnTo>
                    <a:pt x="75765" y="135843"/>
                  </a:lnTo>
                  <a:lnTo>
                    <a:pt x="92056" y="126275"/>
                  </a:lnTo>
                  <a:lnTo>
                    <a:pt x="103976" y="111104"/>
                  </a:lnTo>
                  <a:lnTo>
                    <a:pt x="108792" y="102145"/>
                  </a:lnTo>
                  <a:lnTo>
                    <a:pt x="111024" y="79713"/>
                  </a:lnTo>
                  <a:lnTo>
                    <a:pt x="106947" y="55315"/>
                  </a:lnTo>
                  <a:lnTo>
                    <a:pt x="88385" y="17295"/>
                  </a:lnTo>
                  <a:lnTo>
                    <a:pt x="76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991764" y="2653181"/>
              <a:ext cx="103822" cy="126235"/>
            </a:xfrm>
            <a:custGeom>
              <a:avLst/>
              <a:gdLst/>
              <a:ahLst/>
              <a:cxnLst/>
              <a:rect l="0" t="0" r="0" b="0"/>
              <a:pathLst>
                <a:path w="103822" h="126235">
                  <a:moveTo>
                    <a:pt x="9065" y="42114"/>
                  </a:moveTo>
                  <a:lnTo>
                    <a:pt x="731" y="79592"/>
                  </a:lnTo>
                  <a:lnTo>
                    <a:pt x="0" y="91666"/>
                  </a:lnTo>
                  <a:lnTo>
                    <a:pt x="3021" y="102055"/>
                  </a:lnTo>
                  <a:lnTo>
                    <a:pt x="15737" y="119837"/>
                  </a:lnTo>
                  <a:lnTo>
                    <a:pt x="24042" y="124345"/>
                  </a:lnTo>
                  <a:lnTo>
                    <a:pt x="42627" y="126234"/>
                  </a:lnTo>
                  <a:lnTo>
                    <a:pt x="51327" y="122761"/>
                  </a:lnTo>
                  <a:lnTo>
                    <a:pt x="74749" y="101104"/>
                  </a:lnTo>
                  <a:lnTo>
                    <a:pt x="89341" y="82370"/>
                  </a:lnTo>
                  <a:lnTo>
                    <a:pt x="97386" y="59226"/>
                  </a:lnTo>
                  <a:lnTo>
                    <a:pt x="1038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148228" y="2654989"/>
              <a:ext cx="105286" cy="128107"/>
            </a:xfrm>
            <a:custGeom>
              <a:avLst/>
              <a:gdLst/>
              <a:ahLst/>
              <a:cxnLst/>
              <a:rect l="0" t="0" r="0" b="0"/>
              <a:pathLst>
                <a:path w="105286" h="128107">
                  <a:moveTo>
                    <a:pt x="0" y="82420"/>
                  </a:moveTo>
                  <a:lnTo>
                    <a:pt x="15618" y="128106"/>
                  </a:lnTo>
                  <a:lnTo>
                    <a:pt x="11129" y="72634"/>
                  </a:lnTo>
                  <a:lnTo>
                    <a:pt x="13766" y="21822"/>
                  </a:lnTo>
                  <a:lnTo>
                    <a:pt x="16196" y="10436"/>
                  </a:lnTo>
                  <a:lnTo>
                    <a:pt x="21326" y="4015"/>
                  </a:lnTo>
                  <a:lnTo>
                    <a:pt x="28255" y="904"/>
                  </a:lnTo>
                  <a:lnTo>
                    <a:pt x="36384" y="0"/>
                  </a:lnTo>
                  <a:lnTo>
                    <a:pt x="51656" y="5235"/>
                  </a:lnTo>
                  <a:lnTo>
                    <a:pt x="59003" y="9906"/>
                  </a:lnTo>
                  <a:lnTo>
                    <a:pt x="70287" y="24455"/>
                  </a:lnTo>
                  <a:lnTo>
                    <a:pt x="94457" y="82877"/>
                  </a:lnTo>
                  <a:lnTo>
                    <a:pt x="105285" y="114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312142" y="2471493"/>
              <a:ext cx="141413" cy="318461"/>
            </a:xfrm>
            <a:custGeom>
              <a:avLst/>
              <a:gdLst/>
              <a:ahLst/>
              <a:cxnLst/>
              <a:rect l="0" t="0" r="0" b="0"/>
              <a:pathLst>
                <a:path w="141413" h="318461">
                  <a:moveTo>
                    <a:pt x="88769" y="234330"/>
                  </a:moveTo>
                  <a:lnTo>
                    <a:pt x="68526" y="190368"/>
                  </a:lnTo>
                  <a:lnTo>
                    <a:pt x="52867" y="176577"/>
                  </a:lnTo>
                  <a:lnTo>
                    <a:pt x="43777" y="171262"/>
                  </a:lnTo>
                  <a:lnTo>
                    <a:pt x="34208" y="170058"/>
                  </a:lnTo>
                  <a:lnTo>
                    <a:pt x="14217" y="174959"/>
                  </a:lnTo>
                  <a:lnTo>
                    <a:pt x="7483" y="181881"/>
                  </a:lnTo>
                  <a:lnTo>
                    <a:pt x="0" y="202051"/>
                  </a:lnTo>
                  <a:lnTo>
                    <a:pt x="3601" y="259193"/>
                  </a:lnTo>
                  <a:lnTo>
                    <a:pt x="13492" y="294340"/>
                  </a:lnTo>
                  <a:lnTo>
                    <a:pt x="24507" y="312084"/>
                  </a:lnTo>
                  <a:lnTo>
                    <a:pt x="33060" y="316582"/>
                  </a:lnTo>
                  <a:lnTo>
                    <a:pt x="55041" y="318460"/>
                  </a:lnTo>
                  <a:lnTo>
                    <a:pt x="65114" y="313813"/>
                  </a:lnTo>
                  <a:lnTo>
                    <a:pt x="82545" y="296172"/>
                  </a:lnTo>
                  <a:lnTo>
                    <a:pt x="99923" y="254344"/>
                  </a:lnTo>
                  <a:lnTo>
                    <a:pt x="106892" y="199316"/>
                  </a:lnTo>
                  <a:lnTo>
                    <a:pt x="103368" y="144147"/>
                  </a:lnTo>
                  <a:lnTo>
                    <a:pt x="94915" y="90756"/>
                  </a:lnTo>
                  <a:lnTo>
                    <a:pt x="81578" y="35954"/>
                  </a:lnTo>
                  <a:lnTo>
                    <a:pt x="74655" y="8903"/>
                  </a:lnTo>
                  <a:lnTo>
                    <a:pt x="70001" y="2157"/>
                  </a:lnTo>
                  <a:lnTo>
                    <a:pt x="64559" y="0"/>
                  </a:lnTo>
                  <a:lnTo>
                    <a:pt x="58591" y="901"/>
                  </a:lnTo>
                  <a:lnTo>
                    <a:pt x="54613" y="6181"/>
                  </a:lnTo>
                  <a:lnTo>
                    <a:pt x="50192" y="24526"/>
                  </a:lnTo>
                  <a:lnTo>
                    <a:pt x="55760" y="82837"/>
                  </a:lnTo>
                  <a:lnTo>
                    <a:pt x="65991" y="132252"/>
                  </a:lnTo>
                  <a:lnTo>
                    <a:pt x="89816" y="191463"/>
                  </a:lnTo>
                  <a:lnTo>
                    <a:pt x="116767" y="251562"/>
                  </a:lnTo>
                  <a:lnTo>
                    <a:pt x="141412" y="276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516725" y="2674238"/>
              <a:ext cx="21059" cy="94757"/>
            </a:xfrm>
            <a:custGeom>
              <a:avLst/>
              <a:gdLst/>
              <a:ahLst/>
              <a:cxnLst/>
              <a:rect l="0" t="0" r="0" b="0"/>
              <a:pathLst>
                <a:path w="21059" h="94757">
                  <a:moveTo>
                    <a:pt x="0" y="0"/>
                  </a:moveTo>
                  <a:lnTo>
                    <a:pt x="3120" y="42692"/>
                  </a:lnTo>
                  <a:lnTo>
                    <a:pt x="2105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516725" y="2568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590425" y="2613345"/>
              <a:ext cx="126343" cy="168627"/>
            </a:xfrm>
            <a:custGeom>
              <a:avLst/>
              <a:gdLst/>
              <a:ahLst/>
              <a:cxnLst/>
              <a:rect l="0" t="0" r="0" b="0"/>
              <a:pathLst>
                <a:path w="126343" h="168627">
                  <a:moveTo>
                    <a:pt x="0" y="60893"/>
                  </a:moveTo>
                  <a:lnTo>
                    <a:pt x="17958" y="114768"/>
                  </a:lnTo>
                  <a:lnTo>
                    <a:pt x="36300" y="168626"/>
                  </a:lnTo>
                  <a:lnTo>
                    <a:pt x="20511" y="109429"/>
                  </a:lnTo>
                  <a:lnTo>
                    <a:pt x="12500" y="50983"/>
                  </a:lnTo>
                  <a:lnTo>
                    <a:pt x="16701" y="11553"/>
                  </a:lnTo>
                  <a:lnTo>
                    <a:pt x="22832" y="4603"/>
                  </a:lnTo>
                  <a:lnTo>
                    <a:pt x="31599" y="1139"/>
                  </a:lnTo>
                  <a:lnTo>
                    <a:pt x="42123" y="0"/>
                  </a:lnTo>
                  <a:lnTo>
                    <a:pt x="50309" y="2750"/>
                  </a:lnTo>
                  <a:lnTo>
                    <a:pt x="88302" y="44495"/>
                  </a:lnTo>
                  <a:lnTo>
                    <a:pt x="112805" y="82870"/>
                  </a:lnTo>
                  <a:lnTo>
                    <a:pt x="126342" y="113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674653" y="2607125"/>
              <a:ext cx="255242" cy="330326"/>
            </a:xfrm>
            <a:custGeom>
              <a:avLst/>
              <a:gdLst/>
              <a:ahLst/>
              <a:cxnLst/>
              <a:rect l="0" t="0" r="0" b="0"/>
              <a:pathLst>
                <a:path w="255242" h="330326">
                  <a:moveTo>
                    <a:pt x="147399" y="119755"/>
                  </a:moveTo>
                  <a:lnTo>
                    <a:pt x="176707" y="84858"/>
                  </a:lnTo>
                  <a:lnTo>
                    <a:pt x="180702" y="62521"/>
                  </a:lnTo>
                  <a:lnTo>
                    <a:pt x="177408" y="38166"/>
                  </a:lnTo>
                  <a:lnTo>
                    <a:pt x="168145" y="15643"/>
                  </a:lnTo>
                  <a:lnTo>
                    <a:pt x="160060" y="8233"/>
                  </a:lnTo>
                  <a:lnTo>
                    <a:pt x="138598" y="0"/>
                  </a:lnTo>
                  <a:lnTo>
                    <a:pt x="129833" y="1314"/>
                  </a:lnTo>
                  <a:lnTo>
                    <a:pt x="122820" y="5700"/>
                  </a:lnTo>
                  <a:lnTo>
                    <a:pt x="111909" y="19931"/>
                  </a:lnTo>
                  <a:lnTo>
                    <a:pt x="103160" y="37954"/>
                  </a:lnTo>
                  <a:lnTo>
                    <a:pt x="101611" y="57663"/>
                  </a:lnTo>
                  <a:lnTo>
                    <a:pt x="105992" y="78121"/>
                  </a:lnTo>
                  <a:lnTo>
                    <a:pt x="121612" y="108199"/>
                  </a:lnTo>
                  <a:lnTo>
                    <a:pt x="134378" y="124758"/>
                  </a:lnTo>
                  <a:lnTo>
                    <a:pt x="143398" y="128939"/>
                  </a:lnTo>
                  <a:lnTo>
                    <a:pt x="165898" y="130466"/>
                  </a:lnTo>
                  <a:lnTo>
                    <a:pt x="174939" y="126896"/>
                  </a:lnTo>
                  <a:lnTo>
                    <a:pt x="188105" y="113570"/>
                  </a:lnTo>
                  <a:lnTo>
                    <a:pt x="202094" y="86337"/>
                  </a:lnTo>
                  <a:lnTo>
                    <a:pt x="204920" y="84608"/>
                  </a:lnTo>
                  <a:lnTo>
                    <a:pt x="206803" y="88135"/>
                  </a:lnTo>
                  <a:lnTo>
                    <a:pt x="218479" y="140071"/>
                  </a:lnTo>
                  <a:lnTo>
                    <a:pt x="234922" y="194002"/>
                  </a:lnTo>
                  <a:lnTo>
                    <a:pt x="254765" y="244126"/>
                  </a:lnTo>
                  <a:lnTo>
                    <a:pt x="255241" y="254142"/>
                  </a:lnTo>
                  <a:lnTo>
                    <a:pt x="249531" y="271509"/>
                  </a:lnTo>
                  <a:lnTo>
                    <a:pt x="242393" y="277077"/>
                  </a:lnTo>
                  <a:lnTo>
                    <a:pt x="221984" y="283263"/>
                  </a:lnTo>
                  <a:lnTo>
                    <a:pt x="169584" y="287234"/>
                  </a:lnTo>
                  <a:lnTo>
                    <a:pt x="121087" y="290261"/>
                  </a:lnTo>
                  <a:lnTo>
                    <a:pt x="70843" y="303767"/>
                  </a:lnTo>
                  <a:lnTo>
                    <a:pt x="20709" y="319404"/>
                  </a:lnTo>
                  <a:lnTo>
                    <a:pt x="0" y="330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190549" y="2379440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2520" y="58617"/>
                  </a:lnTo>
                  <a:lnTo>
                    <a:pt x="21491" y="110175"/>
                  </a:lnTo>
                  <a:lnTo>
                    <a:pt x="21249" y="152692"/>
                  </a:lnTo>
                  <a:lnTo>
                    <a:pt x="17995" y="210188"/>
                  </a:lnTo>
                  <a:lnTo>
                    <a:pt x="12741" y="258810"/>
                  </a:lnTo>
                  <a:lnTo>
                    <a:pt x="11184" y="311431"/>
                  </a:lnTo>
                  <a:lnTo>
                    <a:pt x="5069" y="37113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265997" y="2615809"/>
              <a:ext cx="166708" cy="200325"/>
            </a:xfrm>
            <a:custGeom>
              <a:avLst/>
              <a:gdLst/>
              <a:ahLst/>
              <a:cxnLst/>
              <a:rect l="0" t="0" r="0" b="0"/>
              <a:pathLst>
                <a:path w="166708" h="200325">
                  <a:moveTo>
                    <a:pt x="93008" y="90014"/>
                  </a:moveTo>
                  <a:lnTo>
                    <a:pt x="99074" y="57562"/>
                  </a:lnTo>
                  <a:lnTo>
                    <a:pt x="96484" y="36987"/>
                  </a:lnTo>
                  <a:lnTo>
                    <a:pt x="88313" y="19263"/>
                  </a:lnTo>
                  <a:lnTo>
                    <a:pt x="82859" y="11261"/>
                  </a:lnTo>
                  <a:lnTo>
                    <a:pt x="74544" y="5927"/>
                  </a:lnTo>
                  <a:lnTo>
                    <a:pt x="52826" y="0"/>
                  </a:lnTo>
                  <a:lnTo>
                    <a:pt x="42823" y="1929"/>
                  </a:lnTo>
                  <a:lnTo>
                    <a:pt x="25470" y="13430"/>
                  </a:lnTo>
                  <a:lnTo>
                    <a:pt x="8136" y="39637"/>
                  </a:lnTo>
                  <a:lnTo>
                    <a:pt x="1180" y="75218"/>
                  </a:lnTo>
                  <a:lnTo>
                    <a:pt x="0" y="135228"/>
                  </a:lnTo>
                  <a:lnTo>
                    <a:pt x="7998" y="172041"/>
                  </a:lnTo>
                  <a:lnTo>
                    <a:pt x="18571" y="194321"/>
                  </a:lnTo>
                  <a:lnTo>
                    <a:pt x="24666" y="199327"/>
                  </a:lnTo>
                  <a:lnTo>
                    <a:pt x="31069" y="200324"/>
                  </a:lnTo>
                  <a:lnTo>
                    <a:pt x="37677" y="198649"/>
                  </a:lnTo>
                  <a:lnTo>
                    <a:pt x="58156" y="185114"/>
                  </a:lnTo>
                  <a:lnTo>
                    <a:pt x="73453" y="160696"/>
                  </a:lnTo>
                  <a:lnTo>
                    <a:pt x="87932" y="119834"/>
                  </a:lnTo>
                  <a:lnTo>
                    <a:pt x="90752" y="94689"/>
                  </a:lnTo>
                  <a:lnTo>
                    <a:pt x="92674" y="90791"/>
                  </a:lnTo>
                  <a:lnTo>
                    <a:pt x="95125" y="92872"/>
                  </a:lnTo>
                  <a:lnTo>
                    <a:pt x="113053" y="129833"/>
                  </a:lnTo>
                  <a:lnTo>
                    <a:pt x="128823" y="145926"/>
                  </a:lnTo>
                  <a:lnTo>
                    <a:pt x="151193" y="158443"/>
                  </a:lnTo>
                  <a:lnTo>
                    <a:pt x="166707" y="163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443233" y="2652541"/>
              <a:ext cx="115814" cy="167792"/>
            </a:xfrm>
            <a:custGeom>
              <a:avLst/>
              <a:gdLst/>
              <a:ahLst/>
              <a:cxnLst/>
              <a:rect l="0" t="0" r="0" b="0"/>
              <a:pathLst>
                <a:path w="115814" h="167792">
                  <a:moveTo>
                    <a:pt x="0" y="21697"/>
                  </a:moveTo>
                  <a:lnTo>
                    <a:pt x="3119" y="75842"/>
                  </a:lnTo>
                  <a:lnTo>
                    <a:pt x="16788" y="137492"/>
                  </a:lnTo>
                  <a:lnTo>
                    <a:pt x="19160" y="163628"/>
                  </a:lnTo>
                  <a:lnTo>
                    <a:pt x="18622" y="167791"/>
                  </a:lnTo>
                  <a:lnTo>
                    <a:pt x="17094" y="165886"/>
                  </a:lnTo>
                  <a:lnTo>
                    <a:pt x="13447" y="151292"/>
                  </a:lnTo>
                  <a:lnTo>
                    <a:pt x="5323" y="90467"/>
                  </a:lnTo>
                  <a:lnTo>
                    <a:pt x="7166" y="54941"/>
                  </a:lnTo>
                  <a:lnTo>
                    <a:pt x="15121" y="22188"/>
                  </a:lnTo>
                  <a:lnTo>
                    <a:pt x="20609" y="13836"/>
                  </a:lnTo>
                  <a:lnTo>
                    <a:pt x="36066" y="1435"/>
                  </a:lnTo>
                  <a:lnTo>
                    <a:pt x="43931" y="0"/>
                  </a:lnTo>
                  <a:lnTo>
                    <a:pt x="51514" y="1384"/>
                  </a:lnTo>
                  <a:lnTo>
                    <a:pt x="58909" y="4645"/>
                  </a:lnTo>
                  <a:lnTo>
                    <a:pt x="70245" y="17628"/>
                  </a:lnTo>
                  <a:lnTo>
                    <a:pt x="107128" y="76181"/>
                  </a:lnTo>
                  <a:lnTo>
                    <a:pt x="114669" y="129319"/>
                  </a:lnTo>
                  <a:lnTo>
                    <a:pt x="115813" y="148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640603" y="2448905"/>
              <a:ext cx="126649" cy="381523"/>
            </a:xfrm>
            <a:custGeom>
              <a:avLst/>
              <a:gdLst/>
              <a:ahLst/>
              <a:cxnLst/>
              <a:rect l="0" t="0" r="0" b="0"/>
              <a:pathLst>
                <a:path w="126649" h="381523">
                  <a:moveTo>
                    <a:pt x="34257" y="320089"/>
                  </a:moveTo>
                  <a:lnTo>
                    <a:pt x="63565" y="285192"/>
                  </a:lnTo>
                  <a:lnTo>
                    <a:pt x="66664" y="275767"/>
                  </a:lnTo>
                  <a:lnTo>
                    <a:pt x="66988" y="255937"/>
                  </a:lnTo>
                  <a:lnTo>
                    <a:pt x="63096" y="248075"/>
                  </a:lnTo>
                  <a:lnTo>
                    <a:pt x="49414" y="236221"/>
                  </a:lnTo>
                  <a:lnTo>
                    <a:pt x="40852" y="234931"/>
                  </a:lnTo>
                  <a:lnTo>
                    <a:pt x="21980" y="239737"/>
                  </a:lnTo>
                  <a:lnTo>
                    <a:pt x="14374" y="246634"/>
                  </a:lnTo>
                  <a:lnTo>
                    <a:pt x="2804" y="266776"/>
                  </a:lnTo>
                  <a:lnTo>
                    <a:pt x="0" y="288206"/>
                  </a:lnTo>
                  <a:lnTo>
                    <a:pt x="7733" y="336148"/>
                  </a:lnTo>
                  <a:lnTo>
                    <a:pt x="22758" y="371251"/>
                  </a:lnTo>
                  <a:lnTo>
                    <a:pt x="30101" y="377594"/>
                  </a:lnTo>
                  <a:lnTo>
                    <a:pt x="38505" y="380653"/>
                  </a:lnTo>
                  <a:lnTo>
                    <a:pt x="47618" y="381522"/>
                  </a:lnTo>
                  <a:lnTo>
                    <a:pt x="63982" y="376248"/>
                  </a:lnTo>
                  <a:lnTo>
                    <a:pt x="71621" y="371567"/>
                  </a:lnTo>
                  <a:lnTo>
                    <a:pt x="83229" y="353887"/>
                  </a:lnTo>
                  <a:lnTo>
                    <a:pt x="105801" y="298819"/>
                  </a:lnTo>
                  <a:lnTo>
                    <a:pt x="114727" y="243207"/>
                  </a:lnTo>
                  <a:lnTo>
                    <a:pt x="124978" y="183240"/>
                  </a:lnTo>
                  <a:lnTo>
                    <a:pt x="126648" y="128633"/>
                  </a:lnTo>
                  <a:lnTo>
                    <a:pt x="121423" y="76058"/>
                  </a:lnTo>
                  <a:lnTo>
                    <a:pt x="115946" y="18898"/>
                  </a:lnTo>
                  <a:lnTo>
                    <a:pt x="113282" y="6991"/>
                  </a:lnTo>
                  <a:lnTo>
                    <a:pt x="109168" y="1393"/>
                  </a:lnTo>
                  <a:lnTo>
                    <a:pt x="104085" y="0"/>
                  </a:lnTo>
                  <a:lnTo>
                    <a:pt x="98356" y="1412"/>
                  </a:lnTo>
                  <a:lnTo>
                    <a:pt x="93367" y="5862"/>
                  </a:lnTo>
                  <a:lnTo>
                    <a:pt x="84705" y="20166"/>
                  </a:lnTo>
                  <a:lnTo>
                    <a:pt x="78017" y="67520"/>
                  </a:lnTo>
                  <a:lnTo>
                    <a:pt x="76858" y="115142"/>
                  </a:lnTo>
                  <a:lnTo>
                    <a:pt x="76515" y="166298"/>
                  </a:lnTo>
                  <a:lnTo>
                    <a:pt x="77584" y="218499"/>
                  </a:lnTo>
                  <a:lnTo>
                    <a:pt x="83619" y="271011"/>
                  </a:lnTo>
                  <a:lnTo>
                    <a:pt x="87097" y="321276"/>
                  </a:lnTo>
                  <a:lnTo>
                    <a:pt x="97428" y="372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3" name="Group 242"/>
          <p:cNvGrpSpPr/>
          <p:nvPr/>
        </p:nvGrpSpPr>
        <p:grpSpPr>
          <a:xfrm>
            <a:off x="2497717" y="3242777"/>
            <a:ext cx="2506387" cy="505369"/>
            <a:chOff x="2497717" y="3242777"/>
            <a:chExt cx="2506387" cy="505369"/>
          </a:xfrm>
        </p:grpSpPr>
        <p:sp>
          <p:nvSpPr>
            <p:cNvPr id="225" name="Freeform 224"/>
            <p:cNvSpPr/>
            <p:nvPr/>
          </p:nvSpPr>
          <p:spPr>
            <a:xfrm>
              <a:off x="2497717" y="3307482"/>
              <a:ext cx="187050" cy="388021"/>
            </a:xfrm>
            <a:custGeom>
              <a:avLst/>
              <a:gdLst/>
              <a:ahLst/>
              <a:cxnLst/>
              <a:rect l="0" t="0" r="0" b="0"/>
              <a:pathLst>
                <a:path w="187050" h="388021">
                  <a:moveTo>
                    <a:pt x="60708" y="40580"/>
                  </a:moveTo>
                  <a:lnTo>
                    <a:pt x="52374" y="78058"/>
                  </a:lnTo>
                  <a:lnTo>
                    <a:pt x="50613" y="135071"/>
                  </a:lnTo>
                  <a:lnTo>
                    <a:pt x="44718" y="185430"/>
                  </a:lnTo>
                  <a:lnTo>
                    <a:pt x="41152" y="237396"/>
                  </a:lnTo>
                  <a:lnTo>
                    <a:pt x="34506" y="289839"/>
                  </a:lnTo>
                  <a:lnTo>
                    <a:pt x="25128" y="342422"/>
                  </a:lnTo>
                  <a:lnTo>
                    <a:pt x="14940" y="383868"/>
                  </a:lnTo>
                  <a:lnTo>
                    <a:pt x="12649" y="387592"/>
                  </a:lnTo>
                  <a:lnTo>
                    <a:pt x="11121" y="385395"/>
                  </a:lnTo>
                  <a:lnTo>
                    <a:pt x="0" y="327984"/>
                  </a:lnTo>
                  <a:lnTo>
                    <a:pt x="1386" y="286783"/>
                  </a:lnTo>
                  <a:lnTo>
                    <a:pt x="6746" y="230243"/>
                  </a:lnTo>
                  <a:lnTo>
                    <a:pt x="7674" y="179964"/>
                  </a:lnTo>
                  <a:lnTo>
                    <a:pt x="13538" y="128022"/>
                  </a:lnTo>
                  <a:lnTo>
                    <a:pt x="18765" y="67644"/>
                  </a:lnTo>
                  <a:lnTo>
                    <a:pt x="27873" y="31832"/>
                  </a:lnTo>
                  <a:lnTo>
                    <a:pt x="38705" y="9786"/>
                  </a:lnTo>
                  <a:lnTo>
                    <a:pt x="46039" y="3673"/>
                  </a:lnTo>
                  <a:lnTo>
                    <a:pt x="54438" y="767"/>
                  </a:lnTo>
                  <a:lnTo>
                    <a:pt x="63547" y="0"/>
                  </a:lnTo>
                  <a:lnTo>
                    <a:pt x="71959" y="4168"/>
                  </a:lnTo>
                  <a:lnTo>
                    <a:pt x="87545" y="21277"/>
                  </a:lnTo>
                  <a:lnTo>
                    <a:pt x="103884" y="62806"/>
                  </a:lnTo>
                  <a:lnTo>
                    <a:pt x="116135" y="117746"/>
                  </a:lnTo>
                  <a:lnTo>
                    <a:pt x="130754" y="177485"/>
                  </a:lnTo>
                  <a:lnTo>
                    <a:pt x="141384" y="232053"/>
                  </a:lnTo>
                  <a:lnTo>
                    <a:pt x="151942" y="284616"/>
                  </a:lnTo>
                  <a:lnTo>
                    <a:pt x="165990" y="341772"/>
                  </a:lnTo>
                  <a:lnTo>
                    <a:pt x="176520" y="370028"/>
                  </a:lnTo>
                  <a:lnTo>
                    <a:pt x="187049" y="3880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547896" y="356916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4088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896981" y="3300191"/>
              <a:ext cx="93113" cy="405841"/>
            </a:xfrm>
            <a:custGeom>
              <a:avLst/>
              <a:gdLst/>
              <a:ahLst/>
              <a:cxnLst/>
              <a:rect l="0" t="0" r="0" b="0"/>
              <a:pathLst>
                <a:path w="93113" h="405841">
                  <a:moveTo>
                    <a:pt x="61526" y="405840"/>
                  </a:moveTo>
                  <a:lnTo>
                    <a:pt x="54291" y="378284"/>
                  </a:lnTo>
                  <a:lnTo>
                    <a:pt x="48529" y="322061"/>
                  </a:lnTo>
                  <a:lnTo>
                    <a:pt x="36472" y="265549"/>
                  </a:lnTo>
                  <a:lnTo>
                    <a:pt x="22826" y="208156"/>
                  </a:lnTo>
                  <a:lnTo>
                    <a:pt x="11984" y="144826"/>
                  </a:lnTo>
                  <a:lnTo>
                    <a:pt x="3907" y="86910"/>
                  </a:lnTo>
                  <a:lnTo>
                    <a:pt x="0" y="44490"/>
                  </a:lnTo>
                  <a:lnTo>
                    <a:pt x="2961" y="32749"/>
                  </a:lnTo>
                  <a:lnTo>
                    <a:pt x="15610" y="13464"/>
                  </a:lnTo>
                  <a:lnTo>
                    <a:pt x="36050" y="3333"/>
                  </a:lnTo>
                  <a:lnTo>
                    <a:pt x="58392" y="0"/>
                  </a:lnTo>
                  <a:lnTo>
                    <a:pt x="93112" y="5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832165" y="352704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2242" y="17958"/>
                  </a:lnTo>
                  <a:lnTo>
                    <a:pt x="536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3084849" y="330594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203338"/>
                  </a:lnTo>
                  <a:lnTo>
                    <a:pt x="18669" y="257950"/>
                  </a:lnTo>
                  <a:lnTo>
                    <a:pt x="20586" y="318325"/>
                  </a:lnTo>
                  <a:lnTo>
                    <a:pt x="20995" y="37693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3184908" y="3516868"/>
              <a:ext cx="173683" cy="168248"/>
            </a:xfrm>
            <a:custGeom>
              <a:avLst/>
              <a:gdLst/>
              <a:ahLst/>
              <a:cxnLst/>
              <a:rect l="0" t="0" r="0" b="0"/>
              <a:pathLst>
                <a:path w="173683" h="168248">
                  <a:moveTo>
                    <a:pt x="68397" y="125992"/>
                  </a:moveTo>
                  <a:lnTo>
                    <a:pt x="84038" y="99606"/>
                  </a:lnTo>
                  <a:lnTo>
                    <a:pt x="94739" y="63711"/>
                  </a:lnTo>
                  <a:lnTo>
                    <a:pt x="97652" y="37091"/>
                  </a:lnTo>
                  <a:lnTo>
                    <a:pt x="92708" y="15900"/>
                  </a:lnTo>
                  <a:lnTo>
                    <a:pt x="88114" y="6974"/>
                  </a:lnTo>
                  <a:lnTo>
                    <a:pt x="81542" y="2193"/>
                  </a:lnTo>
                  <a:lnTo>
                    <a:pt x="73651" y="175"/>
                  </a:lnTo>
                  <a:lnTo>
                    <a:pt x="64881" y="0"/>
                  </a:lnTo>
                  <a:lnTo>
                    <a:pt x="56694" y="3393"/>
                  </a:lnTo>
                  <a:lnTo>
                    <a:pt x="19572" y="38054"/>
                  </a:lnTo>
                  <a:lnTo>
                    <a:pt x="11602" y="58442"/>
                  </a:lnTo>
                  <a:lnTo>
                    <a:pt x="0" y="114887"/>
                  </a:lnTo>
                  <a:lnTo>
                    <a:pt x="2124" y="136264"/>
                  </a:lnTo>
                  <a:lnTo>
                    <a:pt x="10086" y="154344"/>
                  </a:lnTo>
                  <a:lnTo>
                    <a:pt x="15485" y="162441"/>
                  </a:lnTo>
                  <a:lnTo>
                    <a:pt x="22594" y="166669"/>
                  </a:lnTo>
                  <a:lnTo>
                    <a:pt x="39851" y="168247"/>
                  </a:lnTo>
                  <a:lnTo>
                    <a:pt x="48197" y="164691"/>
                  </a:lnTo>
                  <a:lnTo>
                    <a:pt x="63709" y="151380"/>
                  </a:lnTo>
                  <a:lnTo>
                    <a:pt x="72163" y="130646"/>
                  </a:lnTo>
                  <a:lnTo>
                    <a:pt x="74417" y="118566"/>
                  </a:lnTo>
                  <a:lnTo>
                    <a:pt x="78260" y="112853"/>
                  </a:lnTo>
                  <a:lnTo>
                    <a:pt x="83161" y="111383"/>
                  </a:lnTo>
                  <a:lnTo>
                    <a:pt x="96016" y="115990"/>
                  </a:lnTo>
                  <a:lnTo>
                    <a:pt x="113427" y="125836"/>
                  </a:lnTo>
                  <a:lnTo>
                    <a:pt x="132864" y="128652"/>
                  </a:lnTo>
                  <a:lnTo>
                    <a:pt x="150862" y="126004"/>
                  </a:lnTo>
                  <a:lnTo>
                    <a:pt x="173682" y="115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3380298" y="3369119"/>
              <a:ext cx="20407" cy="284270"/>
            </a:xfrm>
            <a:custGeom>
              <a:avLst/>
              <a:gdLst/>
              <a:ahLst/>
              <a:cxnLst/>
              <a:rect l="0" t="0" r="0" b="0"/>
              <a:pathLst>
                <a:path w="20407" h="284270">
                  <a:moveTo>
                    <a:pt x="9878" y="0"/>
                  </a:moveTo>
                  <a:lnTo>
                    <a:pt x="1545" y="48931"/>
                  </a:lnTo>
                  <a:lnTo>
                    <a:pt x="0" y="99895"/>
                  </a:lnTo>
                  <a:lnTo>
                    <a:pt x="2662" y="156330"/>
                  </a:lnTo>
                  <a:lnTo>
                    <a:pt x="7740" y="206977"/>
                  </a:lnTo>
                  <a:lnTo>
                    <a:pt x="16832" y="268372"/>
                  </a:lnTo>
                  <a:lnTo>
                    <a:pt x="2040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295419" y="3442818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57350" y="3120"/>
                  </a:lnTo>
                  <a:lnTo>
                    <a:pt x="94706" y="21331"/>
                  </a:lnTo>
                  <a:lnTo>
                    <a:pt x="3158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3537575" y="3621803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29308" y="34897"/>
                  </a:lnTo>
                  <a:lnTo>
                    <a:pt x="43909" y="64152"/>
                  </a:lnTo>
                  <a:lnTo>
                    <a:pt x="45641" y="84664"/>
                  </a:lnTo>
                  <a:lnTo>
                    <a:pt x="44465" y="95047"/>
                  </a:lnTo>
                  <a:lnTo>
                    <a:pt x="41342" y="10313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3784193" y="3305948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5645"/>
                  </a:lnTo>
                  <a:lnTo>
                    <a:pt x="14263" y="196550"/>
                  </a:lnTo>
                  <a:lnTo>
                    <a:pt x="19023" y="248530"/>
                  </a:lnTo>
                  <a:lnTo>
                    <a:pt x="24723" y="290447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3716559" y="343229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363" y="5589"/>
                  </a:lnTo>
                  <a:lnTo>
                    <a:pt x="52784" y="21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3923641" y="3442818"/>
              <a:ext cx="66660" cy="146185"/>
            </a:xfrm>
            <a:custGeom>
              <a:avLst/>
              <a:gdLst/>
              <a:ahLst/>
              <a:cxnLst/>
              <a:rect l="0" t="0" r="0" b="0"/>
              <a:pathLst>
                <a:path w="66660" h="146185">
                  <a:moveTo>
                    <a:pt x="3488" y="84228"/>
                  </a:moveTo>
                  <a:lnTo>
                    <a:pt x="13064" y="108275"/>
                  </a:lnTo>
                  <a:lnTo>
                    <a:pt x="42892" y="143821"/>
                  </a:lnTo>
                  <a:lnTo>
                    <a:pt x="43795" y="146184"/>
                  </a:lnTo>
                  <a:lnTo>
                    <a:pt x="40888" y="145419"/>
                  </a:lnTo>
                  <a:lnTo>
                    <a:pt x="35440" y="142570"/>
                  </a:lnTo>
                  <a:lnTo>
                    <a:pt x="16595" y="121791"/>
                  </a:lnTo>
                  <a:lnTo>
                    <a:pt x="1782" y="93408"/>
                  </a:lnTo>
                  <a:lnTo>
                    <a:pt x="0" y="73100"/>
                  </a:lnTo>
                  <a:lnTo>
                    <a:pt x="4278" y="53546"/>
                  </a:lnTo>
                  <a:lnTo>
                    <a:pt x="13977" y="37056"/>
                  </a:lnTo>
                  <a:lnTo>
                    <a:pt x="38181" y="14619"/>
                  </a:lnTo>
                  <a:lnTo>
                    <a:pt x="666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4074528" y="3399681"/>
              <a:ext cx="126343" cy="148423"/>
            </a:xfrm>
            <a:custGeom>
              <a:avLst/>
              <a:gdLst/>
              <a:ahLst/>
              <a:cxnLst/>
              <a:rect l="0" t="0" r="0" b="0"/>
              <a:pathLst>
                <a:path w="126343" h="148423">
                  <a:moveTo>
                    <a:pt x="0" y="64194"/>
                  </a:moveTo>
                  <a:lnTo>
                    <a:pt x="37478" y="72527"/>
                  </a:lnTo>
                  <a:lnTo>
                    <a:pt x="72326" y="70953"/>
                  </a:lnTo>
                  <a:lnTo>
                    <a:pt x="83312" y="68700"/>
                  </a:lnTo>
                  <a:lnTo>
                    <a:pt x="91806" y="63688"/>
                  </a:lnTo>
                  <a:lnTo>
                    <a:pt x="104364" y="48761"/>
                  </a:lnTo>
                  <a:lnTo>
                    <a:pt x="105841" y="39868"/>
                  </a:lnTo>
                  <a:lnTo>
                    <a:pt x="101243" y="20627"/>
                  </a:lnTo>
                  <a:lnTo>
                    <a:pt x="88281" y="6617"/>
                  </a:lnTo>
                  <a:lnTo>
                    <a:pt x="79911" y="1243"/>
                  </a:lnTo>
                  <a:lnTo>
                    <a:pt x="70822" y="0"/>
                  </a:lnTo>
                  <a:lnTo>
                    <a:pt x="51363" y="4858"/>
                  </a:lnTo>
                  <a:lnTo>
                    <a:pt x="26267" y="20747"/>
                  </a:lnTo>
                  <a:lnTo>
                    <a:pt x="17524" y="39815"/>
                  </a:lnTo>
                  <a:lnTo>
                    <a:pt x="14807" y="63888"/>
                  </a:lnTo>
                  <a:lnTo>
                    <a:pt x="17500" y="90184"/>
                  </a:lnTo>
                  <a:lnTo>
                    <a:pt x="25715" y="111231"/>
                  </a:lnTo>
                  <a:lnTo>
                    <a:pt x="38335" y="128383"/>
                  </a:lnTo>
                  <a:lnTo>
                    <a:pt x="55642" y="143805"/>
                  </a:lnTo>
                  <a:lnTo>
                    <a:pt x="65171" y="147684"/>
                  </a:lnTo>
                  <a:lnTo>
                    <a:pt x="126342" y="1484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254930" y="3395638"/>
              <a:ext cx="124926" cy="134285"/>
            </a:xfrm>
            <a:custGeom>
              <a:avLst/>
              <a:gdLst/>
              <a:ahLst/>
              <a:cxnLst/>
              <a:rect l="0" t="0" r="0" b="0"/>
              <a:pathLst>
                <a:path w="124926" h="134285">
                  <a:moveTo>
                    <a:pt x="30168" y="78766"/>
                  </a:moveTo>
                  <a:lnTo>
                    <a:pt x="91041" y="44438"/>
                  </a:lnTo>
                  <a:lnTo>
                    <a:pt x="98826" y="38333"/>
                  </a:lnTo>
                  <a:lnTo>
                    <a:pt x="101676" y="30754"/>
                  </a:lnTo>
                  <a:lnTo>
                    <a:pt x="101237" y="22191"/>
                  </a:lnTo>
                  <a:lnTo>
                    <a:pt x="98604" y="12974"/>
                  </a:lnTo>
                  <a:lnTo>
                    <a:pt x="92170" y="6828"/>
                  </a:lnTo>
                  <a:lnTo>
                    <a:pt x="72542" y="0"/>
                  </a:lnTo>
                  <a:lnTo>
                    <a:pt x="40774" y="1746"/>
                  </a:lnTo>
                  <a:lnTo>
                    <a:pt x="22794" y="9830"/>
                  </a:lnTo>
                  <a:lnTo>
                    <a:pt x="14723" y="15261"/>
                  </a:lnTo>
                  <a:lnTo>
                    <a:pt x="9343" y="23561"/>
                  </a:lnTo>
                  <a:lnTo>
                    <a:pt x="1771" y="57600"/>
                  </a:lnTo>
                  <a:lnTo>
                    <a:pt x="0" y="83787"/>
                  </a:lnTo>
                  <a:lnTo>
                    <a:pt x="3037" y="94981"/>
                  </a:lnTo>
                  <a:lnTo>
                    <a:pt x="15770" y="113659"/>
                  </a:lnTo>
                  <a:lnTo>
                    <a:pt x="42670" y="131738"/>
                  </a:lnTo>
                  <a:lnTo>
                    <a:pt x="62631" y="134284"/>
                  </a:lnTo>
                  <a:lnTo>
                    <a:pt x="124925" y="1208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446318" y="3242777"/>
              <a:ext cx="38823" cy="273742"/>
            </a:xfrm>
            <a:custGeom>
              <a:avLst/>
              <a:gdLst/>
              <a:ahLst/>
              <a:cxnLst/>
              <a:rect l="0" t="0" r="0" b="0"/>
              <a:pathLst>
                <a:path w="38823" h="273742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37662"/>
                  </a:lnTo>
                  <a:lnTo>
                    <a:pt x="18096" y="186628"/>
                  </a:lnTo>
                  <a:lnTo>
                    <a:pt x="31868" y="245095"/>
                  </a:lnTo>
                  <a:lnTo>
                    <a:pt x="38822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4516725" y="3374709"/>
              <a:ext cx="136872" cy="131281"/>
            </a:xfrm>
            <a:custGeom>
              <a:avLst/>
              <a:gdLst/>
              <a:ahLst/>
              <a:cxnLst/>
              <a:rect l="0" t="0" r="0" b="0"/>
              <a:pathLst>
                <a:path w="136872" h="131281">
                  <a:moveTo>
                    <a:pt x="0" y="89166"/>
                  </a:moveTo>
                  <a:lnTo>
                    <a:pt x="22357" y="89166"/>
                  </a:lnTo>
                  <a:lnTo>
                    <a:pt x="53028" y="77988"/>
                  </a:lnTo>
                  <a:lnTo>
                    <a:pt x="101193" y="39668"/>
                  </a:lnTo>
                  <a:lnTo>
                    <a:pt x="103727" y="31601"/>
                  </a:lnTo>
                  <a:lnTo>
                    <a:pt x="100303" y="13279"/>
                  </a:lnTo>
                  <a:lnTo>
                    <a:pt x="93775" y="6989"/>
                  </a:lnTo>
                  <a:lnTo>
                    <a:pt x="74043" y="0"/>
                  </a:lnTo>
                  <a:lnTo>
                    <a:pt x="64570" y="477"/>
                  </a:lnTo>
                  <a:lnTo>
                    <a:pt x="47805" y="7245"/>
                  </a:lnTo>
                  <a:lnTo>
                    <a:pt x="25213" y="24209"/>
                  </a:lnTo>
                  <a:lnTo>
                    <a:pt x="17055" y="43529"/>
                  </a:lnTo>
                  <a:lnTo>
                    <a:pt x="14879" y="55232"/>
                  </a:lnTo>
                  <a:lnTo>
                    <a:pt x="15768" y="65374"/>
                  </a:lnTo>
                  <a:lnTo>
                    <a:pt x="22996" y="82881"/>
                  </a:lnTo>
                  <a:lnTo>
                    <a:pt x="40219" y="105891"/>
                  </a:lnTo>
                  <a:lnTo>
                    <a:pt x="65729" y="121938"/>
                  </a:lnTo>
                  <a:lnTo>
                    <a:pt x="118245" y="130050"/>
                  </a:lnTo>
                  <a:lnTo>
                    <a:pt x="136871" y="1312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716135" y="3348062"/>
              <a:ext cx="113909" cy="157928"/>
            </a:xfrm>
            <a:custGeom>
              <a:avLst/>
              <a:gdLst/>
              <a:ahLst/>
              <a:cxnLst/>
              <a:rect l="0" t="0" r="0" b="0"/>
              <a:pathLst>
                <a:path w="113909" h="157928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9" y="17980"/>
                  </a:lnTo>
                  <a:lnTo>
                    <a:pt x="4643" y="34897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4890" y="70844"/>
                  </a:lnTo>
                  <a:lnTo>
                    <a:pt x="64022" y="92628"/>
                  </a:lnTo>
                  <a:lnTo>
                    <a:pt x="110885" y="123476"/>
                  </a:lnTo>
                  <a:lnTo>
                    <a:pt x="113908" y="130281"/>
                  </a:lnTo>
                  <a:lnTo>
                    <a:pt x="113584" y="137156"/>
                  </a:lnTo>
                  <a:lnTo>
                    <a:pt x="111028" y="144080"/>
                  </a:lnTo>
                  <a:lnTo>
                    <a:pt x="104645" y="148696"/>
                  </a:lnTo>
                  <a:lnTo>
                    <a:pt x="74474" y="155192"/>
                  </a:lnTo>
                  <a:lnTo>
                    <a:pt x="32217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885580" y="3369119"/>
              <a:ext cx="118524" cy="168457"/>
            </a:xfrm>
            <a:custGeom>
              <a:avLst/>
              <a:gdLst/>
              <a:ahLst/>
              <a:cxnLst/>
              <a:rect l="0" t="0" r="0" b="0"/>
              <a:pathLst>
                <a:path w="118524" h="168457">
                  <a:moveTo>
                    <a:pt x="73342" y="0"/>
                  </a:moveTo>
                  <a:lnTo>
                    <a:pt x="50985" y="0"/>
                  </a:lnTo>
                  <a:lnTo>
                    <a:pt x="20315" y="11178"/>
                  </a:lnTo>
                  <a:lnTo>
                    <a:pt x="5710" y="26025"/>
                  </a:lnTo>
                  <a:lnTo>
                    <a:pt x="178" y="34898"/>
                  </a:lnTo>
                  <a:lnTo>
                    <a:pt x="0" y="41982"/>
                  </a:lnTo>
                  <a:lnTo>
                    <a:pt x="3390" y="47875"/>
                  </a:lnTo>
                  <a:lnTo>
                    <a:pt x="9160" y="52974"/>
                  </a:lnTo>
                  <a:lnTo>
                    <a:pt x="28049" y="58639"/>
                  </a:lnTo>
                  <a:lnTo>
                    <a:pt x="72714" y="67865"/>
                  </a:lnTo>
                  <a:lnTo>
                    <a:pt x="99152" y="83149"/>
                  </a:lnTo>
                  <a:lnTo>
                    <a:pt x="111329" y="98956"/>
                  </a:lnTo>
                  <a:lnTo>
                    <a:pt x="116214" y="108085"/>
                  </a:lnTo>
                  <a:lnTo>
                    <a:pt x="118523" y="127586"/>
                  </a:lnTo>
                  <a:lnTo>
                    <a:pt x="117501" y="137700"/>
                  </a:lnTo>
                  <a:lnTo>
                    <a:pt x="113310" y="145612"/>
                  </a:lnTo>
                  <a:lnTo>
                    <a:pt x="99294" y="157523"/>
                  </a:lnTo>
                  <a:lnTo>
                    <a:pt x="66084" y="165216"/>
                  </a:lnTo>
                  <a:lnTo>
                    <a:pt x="2069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7" name="Group 266"/>
          <p:cNvGrpSpPr/>
          <p:nvPr/>
        </p:nvGrpSpPr>
        <p:grpSpPr>
          <a:xfrm>
            <a:off x="5232663" y="3305948"/>
            <a:ext cx="3516519" cy="484312"/>
            <a:chOff x="5232663" y="3305948"/>
            <a:chExt cx="3516519" cy="484312"/>
          </a:xfrm>
        </p:grpSpPr>
        <p:sp>
          <p:nvSpPr>
            <p:cNvPr id="244" name="Freeform 243"/>
            <p:cNvSpPr/>
            <p:nvPr/>
          </p:nvSpPr>
          <p:spPr>
            <a:xfrm>
              <a:off x="5232663" y="3384389"/>
              <a:ext cx="186394" cy="405871"/>
            </a:xfrm>
            <a:custGeom>
              <a:avLst/>
              <a:gdLst/>
              <a:ahLst/>
              <a:cxnLst/>
              <a:rect l="0" t="0" r="0" b="0"/>
              <a:pathLst>
                <a:path w="186394" h="405871">
                  <a:moveTo>
                    <a:pt x="157927" y="90015"/>
                  </a:moveTo>
                  <a:lnTo>
                    <a:pt x="157927" y="67658"/>
                  </a:lnTo>
                  <a:lnTo>
                    <a:pt x="146749" y="36987"/>
                  </a:lnTo>
                  <a:lnTo>
                    <a:pt x="128619" y="11262"/>
                  </a:lnTo>
                  <a:lnTo>
                    <a:pt x="109027" y="2371"/>
                  </a:lnTo>
                  <a:lnTo>
                    <a:pt x="97251" y="0"/>
                  </a:lnTo>
                  <a:lnTo>
                    <a:pt x="74808" y="3605"/>
                  </a:lnTo>
                  <a:lnTo>
                    <a:pt x="63910" y="7842"/>
                  </a:lnTo>
                  <a:lnTo>
                    <a:pt x="48681" y="21908"/>
                  </a:lnTo>
                  <a:lnTo>
                    <a:pt x="29373" y="59534"/>
                  </a:lnTo>
                  <a:lnTo>
                    <a:pt x="29110" y="101520"/>
                  </a:lnTo>
                  <a:lnTo>
                    <a:pt x="36441" y="139827"/>
                  </a:lnTo>
                  <a:lnTo>
                    <a:pt x="41842" y="148959"/>
                  </a:lnTo>
                  <a:lnTo>
                    <a:pt x="57201" y="162226"/>
                  </a:lnTo>
                  <a:lnTo>
                    <a:pt x="65040" y="163892"/>
                  </a:lnTo>
                  <a:lnTo>
                    <a:pt x="72606" y="162663"/>
                  </a:lnTo>
                  <a:lnTo>
                    <a:pt x="79989" y="159504"/>
                  </a:lnTo>
                  <a:lnTo>
                    <a:pt x="101559" y="138290"/>
                  </a:lnTo>
                  <a:lnTo>
                    <a:pt x="129216" y="79103"/>
                  </a:lnTo>
                  <a:lnTo>
                    <a:pt x="132937" y="78061"/>
                  </a:lnTo>
                  <a:lnTo>
                    <a:pt x="136588" y="83216"/>
                  </a:lnTo>
                  <a:lnTo>
                    <a:pt x="154381" y="136129"/>
                  </a:lnTo>
                  <a:lnTo>
                    <a:pt x="164935" y="187906"/>
                  </a:lnTo>
                  <a:lnTo>
                    <a:pt x="175472" y="239642"/>
                  </a:lnTo>
                  <a:lnTo>
                    <a:pt x="186393" y="302758"/>
                  </a:lnTo>
                  <a:lnTo>
                    <a:pt x="185787" y="333136"/>
                  </a:lnTo>
                  <a:lnTo>
                    <a:pt x="177718" y="354437"/>
                  </a:lnTo>
                  <a:lnTo>
                    <a:pt x="160094" y="371702"/>
                  </a:lnTo>
                  <a:lnTo>
                    <a:pt x="135494" y="386005"/>
                  </a:lnTo>
                  <a:lnTo>
                    <a:pt x="75160" y="401599"/>
                  </a:lnTo>
                  <a:lnTo>
                    <a:pt x="35138" y="404604"/>
                  </a:lnTo>
                  <a:lnTo>
                    <a:pt x="0" y="405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443233" y="3421761"/>
              <a:ext cx="105286" cy="145836"/>
            </a:xfrm>
            <a:custGeom>
              <a:avLst/>
              <a:gdLst/>
              <a:ahLst/>
              <a:cxnLst/>
              <a:rect l="0" t="0" r="0" b="0"/>
              <a:pathLst>
                <a:path w="105286" h="145836">
                  <a:moveTo>
                    <a:pt x="0" y="52643"/>
                  </a:moveTo>
                  <a:lnTo>
                    <a:pt x="25194" y="114923"/>
                  </a:lnTo>
                  <a:lnTo>
                    <a:pt x="35411" y="145835"/>
                  </a:lnTo>
                  <a:lnTo>
                    <a:pt x="32069" y="130688"/>
                  </a:lnTo>
                  <a:lnTo>
                    <a:pt x="13772" y="73157"/>
                  </a:lnTo>
                  <a:lnTo>
                    <a:pt x="6901" y="52401"/>
                  </a:lnTo>
                  <a:lnTo>
                    <a:pt x="6940" y="43123"/>
                  </a:lnTo>
                  <a:lnTo>
                    <a:pt x="13223" y="26575"/>
                  </a:lnTo>
                  <a:lnTo>
                    <a:pt x="35503" y="4105"/>
                  </a:lnTo>
                  <a:lnTo>
                    <a:pt x="44726" y="3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5604616" y="3442541"/>
              <a:ext cx="143944" cy="137149"/>
            </a:xfrm>
            <a:custGeom>
              <a:avLst/>
              <a:gdLst/>
              <a:ahLst/>
              <a:cxnLst/>
              <a:rect l="0" t="0" r="0" b="0"/>
              <a:pathLst>
                <a:path w="143944" h="137149">
                  <a:moveTo>
                    <a:pt x="70244" y="52920"/>
                  </a:moveTo>
                  <a:lnTo>
                    <a:pt x="70244" y="30563"/>
                  </a:lnTo>
                  <a:lnTo>
                    <a:pt x="64005" y="13348"/>
                  </a:lnTo>
                  <a:lnTo>
                    <a:pt x="59065" y="5481"/>
                  </a:lnTo>
                  <a:lnTo>
                    <a:pt x="51093" y="1407"/>
                  </a:lnTo>
                  <a:lnTo>
                    <a:pt x="29757" y="0"/>
                  </a:lnTo>
                  <a:lnTo>
                    <a:pt x="21026" y="4771"/>
                  </a:lnTo>
                  <a:lnTo>
                    <a:pt x="8205" y="22552"/>
                  </a:lnTo>
                  <a:lnTo>
                    <a:pt x="0" y="58870"/>
                  </a:lnTo>
                  <a:lnTo>
                    <a:pt x="3157" y="99266"/>
                  </a:lnTo>
                  <a:lnTo>
                    <a:pt x="7972" y="109554"/>
                  </a:lnTo>
                  <a:lnTo>
                    <a:pt x="22680" y="124104"/>
                  </a:lnTo>
                  <a:lnTo>
                    <a:pt x="30346" y="124942"/>
                  </a:lnTo>
                  <a:lnTo>
                    <a:pt x="37796" y="121992"/>
                  </a:lnTo>
                  <a:lnTo>
                    <a:pt x="45102" y="116515"/>
                  </a:lnTo>
                  <a:lnTo>
                    <a:pt x="56340" y="101071"/>
                  </a:lnTo>
                  <a:lnTo>
                    <a:pt x="60975" y="92040"/>
                  </a:lnTo>
                  <a:lnTo>
                    <a:pt x="66404" y="88358"/>
                  </a:lnTo>
                  <a:lnTo>
                    <a:pt x="72363" y="88244"/>
                  </a:lnTo>
                  <a:lnTo>
                    <a:pt x="78676" y="90507"/>
                  </a:lnTo>
                  <a:lnTo>
                    <a:pt x="135565" y="132824"/>
                  </a:lnTo>
                  <a:lnTo>
                    <a:pt x="143943" y="1371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5800389" y="3400704"/>
              <a:ext cx="82736" cy="178986"/>
            </a:xfrm>
            <a:custGeom>
              <a:avLst/>
              <a:gdLst/>
              <a:ahLst/>
              <a:cxnLst/>
              <a:rect l="0" t="0" r="0" b="0"/>
              <a:pathLst>
                <a:path w="82736" h="178986">
                  <a:moveTo>
                    <a:pt x="74512" y="0"/>
                  </a:moveTo>
                  <a:lnTo>
                    <a:pt x="52156" y="0"/>
                  </a:lnTo>
                  <a:lnTo>
                    <a:pt x="21485" y="11179"/>
                  </a:lnTo>
                  <a:lnTo>
                    <a:pt x="6881" y="26025"/>
                  </a:lnTo>
                  <a:lnTo>
                    <a:pt x="1349" y="34898"/>
                  </a:lnTo>
                  <a:lnTo>
                    <a:pt x="0" y="44322"/>
                  </a:lnTo>
                  <a:lnTo>
                    <a:pt x="4741" y="64153"/>
                  </a:lnTo>
                  <a:lnTo>
                    <a:pt x="17766" y="81545"/>
                  </a:lnTo>
                  <a:lnTo>
                    <a:pt x="79828" y="133204"/>
                  </a:lnTo>
                  <a:lnTo>
                    <a:pt x="82735" y="140275"/>
                  </a:lnTo>
                  <a:lnTo>
                    <a:pt x="82334" y="147329"/>
                  </a:lnTo>
                  <a:lnTo>
                    <a:pt x="79726" y="154372"/>
                  </a:lnTo>
                  <a:lnTo>
                    <a:pt x="73309" y="160236"/>
                  </a:lnTo>
                  <a:lnTo>
                    <a:pt x="53700" y="169872"/>
                  </a:lnTo>
                  <a:lnTo>
                    <a:pt x="813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5921629" y="3421761"/>
              <a:ext cx="98248" cy="168457"/>
            </a:xfrm>
            <a:custGeom>
              <a:avLst/>
              <a:gdLst/>
              <a:ahLst/>
              <a:cxnLst/>
              <a:rect l="0" t="0" r="0" b="0"/>
              <a:pathLst>
                <a:path w="98248" h="168457">
                  <a:moveTo>
                    <a:pt x="79614" y="0"/>
                  </a:moveTo>
                  <a:lnTo>
                    <a:pt x="26909" y="19128"/>
                  </a:lnTo>
                  <a:lnTo>
                    <a:pt x="10956" y="30339"/>
                  </a:lnTo>
                  <a:lnTo>
                    <a:pt x="2307" y="49359"/>
                  </a:lnTo>
                  <a:lnTo>
                    <a:pt x="0" y="60982"/>
                  </a:lnTo>
                  <a:lnTo>
                    <a:pt x="1972" y="69901"/>
                  </a:lnTo>
                  <a:lnTo>
                    <a:pt x="6795" y="77016"/>
                  </a:lnTo>
                  <a:lnTo>
                    <a:pt x="21514" y="88042"/>
                  </a:lnTo>
                  <a:lnTo>
                    <a:pt x="78890" y="114363"/>
                  </a:lnTo>
                  <a:lnTo>
                    <a:pt x="95280" y="130377"/>
                  </a:lnTo>
                  <a:lnTo>
                    <a:pt x="98247" y="138391"/>
                  </a:lnTo>
                  <a:lnTo>
                    <a:pt x="97885" y="146073"/>
                  </a:lnTo>
                  <a:lnTo>
                    <a:pt x="95304" y="153534"/>
                  </a:lnTo>
                  <a:lnTo>
                    <a:pt x="88904" y="158508"/>
                  </a:lnTo>
                  <a:lnTo>
                    <a:pt x="59880" y="165509"/>
                  </a:lnTo>
                  <a:lnTo>
                    <a:pt x="26972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086122" y="3316476"/>
              <a:ext cx="9879" cy="284271"/>
            </a:xfrm>
            <a:custGeom>
              <a:avLst/>
              <a:gdLst/>
              <a:ahLst/>
              <a:cxnLst/>
              <a:rect l="0" t="0" r="0" b="0"/>
              <a:pathLst>
                <a:path w="9879" h="284271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1" y="151117"/>
                  </a:lnTo>
                  <a:lnTo>
                    <a:pt x="7740" y="208553"/>
                  </a:lnTo>
                  <a:lnTo>
                    <a:pt x="9245" y="253256"/>
                  </a:lnTo>
                  <a:lnTo>
                    <a:pt x="9878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6150016" y="3474729"/>
              <a:ext cx="272368" cy="157603"/>
            </a:xfrm>
            <a:custGeom>
              <a:avLst/>
              <a:gdLst/>
              <a:ahLst/>
              <a:cxnLst/>
              <a:rect l="0" t="0" r="0" b="0"/>
              <a:pathLst>
                <a:path w="272368" h="157603">
                  <a:moveTo>
                    <a:pt x="72326" y="94431"/>
                  </a:moveTo>
                  <a:lnTo>
                    <a:pt x="86980" y="50469"/>
                  </a:lnTo>
                  <a:lnTo>
                    <a:pt x="87418" y="30439"/>
                  </a:lnTo>
                  <a:lnTo>
                    <a:pt x="85897" y="20184"/>
                  </a:lnTo>
                  <a:lnTo>
                    <a:pt x="81373" y="12178"/>
                  </a:lnTo>
                  <a:lnTo>
                    <a:pt x="66988" y="163"/>
                  </a:lnTo>
                  <a:lnTo>
                    <a:pt x="58239" y="0"/>
                  </a:lnTo>
                  <a:lnTo>
                    <a:pt x="39158" y="9178"/>
                  </a:lnTo>
                  <a:lnTo>
                    <a:pt x="14275" y="28487"/>
                  </a:lnTo>
                  <a:lnTo>
                    <a:pt x="5581" y="48355"/>
                  </a:lnTo>
                  <a:lnTo>
                    <a:pt x="0" y="99238"/>
                  </a:lnTo>
                  <a:lnTo>
                    <a:pt x="3052" y="110504"/>
                  </a:lnTo>
                  <a:lnTo>
                    <a:pt x="15801" y="129261"/>
                  </a:lnTo>
                  <a:lnTo>
                    <a:pt x="24114" y="132859"/>
                  </a:lnTo>
                  <a:lnTo>
                    <a:pt x="33166" y="132918"/>
                  </a:lnTo>
                  <a:lnTo>
                    <a:pt x="42710" y="130617"/>
                  </a:lnTo>
                  <a:lnTo>
                    <a:pt x="59553" y="118703"/>
                  </a:lnTo>
                  <a:lnTo>
                    <a:pt x="67320" y="110613"/>
                  </a:lnTo>
                  <a:lnTo>
                    <a:pt x="74838" y="107558"/>
                  </a:lnTo>
                  <a:lnTo>
                    <a:pt x="82190" y="107862"/>
                  </a:lnTo>
                  <a:lnTo>
                    <a:pt x="96597" y="114439"/>
                  </a:lnTo>
                  <a:lnTo>
                    <a:pt x="110799" y="125160"/>
                  </a:lnTo>
                  <a:lnTo>
                    <a:pt x="117862" y="126615"/>
                  </a:lnTo>
                  <a:lnTo>
                    <a:pt x="124910" y="125246"/>
                  </a:lnTo>
                  <a:lnTo>
                    <a:pt x="131949" y="121994"/>
                  </a:lnTo>
                  <a:lnTo>
                    <a:pt x="136640" y="115146"/>
                  </a:lnTo>
                  <a:lnTo>
                    <a:pt x="141854" y="95059"/>
                  </a:lnTo>
                  <a:lnTo>
                    <a:pt x="145584" y="90170"/>
                  </a:lnTo>
                  <a:lnTo>
                    <a:pt x="150411" y="89251"/>
                  </a:lnTo>
                  <a:lnTo>
                    <a:pt x="155968" y="90978"/>
                  </a:lnTo>
                  <a:lnTo>
                    <a:pt x="165262" y="102255"/>
                  </a:lnTo>
                  <a:lnTo>
                    <a:pt x="180761" y="138091"/>
                  </a:lnTo>
                  <a:lnTo>
                    <a:pt x="180881" y="141085"/>
                  </a:lnTo>
                  <a:lnTo>
                    <a:pt x="178620" y="139572"/>
                  </a:lnTo>
                  <a:lnTo>
                    <a:pt x="174774" y="135054"/>
                  </a:lnTo>
                  <a:lnTo>
                    <a:pt x="163772" y="106338"/>
                  </a:lnTo>
                  <a:lnTo>
                    <a:pt x="158692" y="68193"/>
                  </a:lnTo>
                  <a:lnTo>
                    <a:pt x="161489" y="58222"/>
                  </a:lnTo>
                  <a:lnTo>
                    <a:pt x="166862" y="50405"/>
                  </a:lnTo>
                  <a:lnTo>
                    <a:pt x="173954" y="44023"/>
                  </a:lnTo>
                  <a:lnTo>
                    <a:pt x="182192" y="42109"/>
                  </a:lnTo>
                  <a:lnTo>
                    <a:pt x="200704" y="46220"/>
                  </a:lnTo>
                  <a:lnTo>
                    <a:pt x="217510" y="58966"/>
                  </a:lnTo>
                  <a:lnTo>
                    <a:pt x="253359" y="105835"/>
                  </a:lnTo>
                  <a:lnTo>
                    <a:pt x="268265" y="141008"/>
                  </a:lnTo>
                  <a:lnTo>
                    <a:pt x="272367" y="1576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6472191" y="3322701"/>
              <a:ext cx="116343" cy="349916"/>
            </a:xfrm>
            <a:custGeom>
              <a:avLst/>
              <a:gdLst/>
              <a:ahLst/>
              <a:cxnLst/>
              <a:rect l="0" t="0" r="0" b="0"/>
              <a:pathLst>
                <a:path w="116343" h="349916">
                  <a:moveTo>
                    <a:pt x="76534" y="278045"/>
                  </a:moveTo>
                  <a:lnTo>
                    <a:pt x="73415" y="235353"/>
                  </a:lnTo>
                  <a:lnTo>
                    <a:pt x="70945" y="225017"/>
                  </a:lnTo>
                  <a:lnTo>
                    <a:pt x="65789" y="216957"/>
                  </a:lnTo>
                  <a:lnTo>
                    <a:pt x="50701" y="204881"/>
                  </a:lnTo>
                  <a:lnTo>
                    <a:pt x="42935" y="203532"/>
                  </a:lnTo>
                  <a:lnTo>
                    <a:pt x="35417" y="204973"/>
                  </a:lnTo>
                  <a:lnTo>
                    <a:pt x="28066" y="208273"/>
                  </a:lnTo>
                  <a:lnTo>
                    <a:pt x="16778" y="221299"/>
                  </a:lnTo>
                  <a:lnTo>
                    <a:pt x="0" y="263846"/>
                  </a:lnTo>
                  <a:lnTo>
                    <a:pt x="175" y="303604"/>
                  </a:lnTo>
                  <a:lnTo>
                    <a:pt x="7636" y="339430"/>
                  </a:lnTo>
                  <a:lnTo>
                    <a:pt x="14224" y="345875"/>
                  </a:lnTo>
                  <a:lnTo>
                    <a:pt x="23296" y="349001"/>
                  </a:lnTo>
                  <a:lnTo>
                    <a:pt x="34023" y="349915"/>
                  </a:lnTo>
                  <a:lnTo>
                    <a:pt x="43515" y="345846"/>
                  </a:lnTo>
                  <a:lnTo>
                    <a:pt x="60299" y="328845"/>
                  </a:lnTo>
                  <a:lnTo>
                    <a:pt x="94183" y="269469"/>
                  </a:lnTo>
                  <a:lnTo>
                    <a:pt x="101926" y="246157"/>
                  </a:lnTo>
                  <a:lnTo>
                    <a:pt x="112893" y="184866"/>
                  </a:lnTo>
                  <a:lnTo>
                    <a:pt x="116342" y="124675"/>
                  </a:lnTo>
                  <a:lnTo>
                    <a:pt x="109906" y="74935"/>
                  </a:lnTo>
                  <a:lnTo>
                    <a:pt x="97251" y="18732"/>
                  </a:lnTo>
                  <a:lnTo>
                    <a:pt x="93854" y="6903"/>
                  </a:lnTo>
                  <a:lnTo>
                    <a:pt x="89251" y="1358"/>
                  </a:lnTo>
                  <a:lnTo>
                    <a:pt x="83842" y="0"/>
                  </a:lnTo>
                  <a:lnTo>
                    <a:pt x="77897" y="1435"/>
                  </a:lnTo>
                  <a:lnTo>
                    <a:pt x="73933" y="7070"/>
                  </a:lnTo>
                  <a:lnTo>
                    <a:pt x="68354" y="37359"/>
                  </a:lnTo>
                  <a:lnTo>
                    <a:pt x="66470" y="92635"/>
                  </a:lnTo>
                  <a:lnTo>
                    <a:pt x="69263" y="142390"/>
                  </a:lnTo>
                  <a:lnTo>
                    <a:pt x="74379" y="191058"/>
                  </a:lnTo>
                  <a:lnTo>
                    <a:pt x="81698" y="243835"/>
                  </a:lnTo>
                  <a:lnTo>
                    <a:pt x="108120" y="2991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6760534" y="3531985"/>
              <a:ext cx="90200" cy="161647"/>
            </a:xfrm>
            <a:custGeom>
              <a:avLst/>
              <a:gdLst/>
              <a:ahLst/>
              <a:cxnLst/>
              <a:rect l="0" t="0" r="0" b="0"/>
              <a:pathLst>
                <a:path w="90200" h="161647">
                  <a:moveTo>
                    <a:pt x="72461" y="5590"/>
                  </a:moveTo>
                  <a:lnTo>
                    <a:pt x="55693" y="0"/>
                  </a:lnTo>
                  <a:lnTo>
                    <a:pt x="48414" y="694"/>
                  </a:lnTo>
                  <a:lnTo>
                    <a:pt x="34087" y="7703"/>
                  </a:lnTo>
                  <a:lnTo>
                    <a:pt x="12868" y="35982"/>
                  </a:lnTo>
                  <a:lnTo>
                    <a:pt x="2941" y="73996"/>
                  </a:lnTo>
                  <a:lnTo>
                    <a:pt x="0" y="114896"/>
                  </a:lnTo>
                  <a:lnTo>
                    <a:pt x="5551" y="139568"/>
                  </a:lnTo>
                  <a:lnTo>
                    <a:pt x="10307" y="151061"/>
                  </a:lnTo>
                  <a:lnTo>
                    <a:pt x="16987" y="157552"/>
                  </a:lnTo>
                  <a:lnTo>
                    <a:pt x="24950" y="160710"/>
                  </a:lnTo>
                  <a:lnTo>
                    <a:pt x="33768" y="161646"/>
                  </a:lnTo>
                  <a:lnTo>
                    <a:pt x="52925" y="156446"/>
                  </a:lnTo>
                  <a:lnTo>
                    <a:pt x="62946" y="151784"/>
                  </a:lnTo>
                  <a:lnTo>
                    <a:pt x="77201" y="137246"/>
                  </a:lnTo>
                  <a:lnTo>
                    <a:pt x="86265" y="117916"/>
                  </a:lnTo>
                  <a:lnTo>
                    <a:pt x="90199" y="81895"/>
                  </a:lnTo>
                  <a:lnTo>
                    <a:pt x="86973" y="59391"/>
                  </a:lnTo>
                  <a:lnTo>
                    <a:pt x="78521" y="40810"/>
                  </a:lnTo>
                  <a:lnTo>
                    <a:pt x="72991" y="32579"/>
                  </a:lnTo>
                  <a:lnTo>
                    <a:pt x="60609" y="23434"/>
                  </a:lnTo>
                  <a:lnTo>
                    <a:pt x="40875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890415" y="3409425"/>
              <a:ext cx="58394" cy="317664"/>
            </a:xfrm>
            <a:custGeom>
              <a:avLst/>
              <a:gdLst/>
              <a:ahLst/>
              <a:cxnLst/>
              <a:rect l="0" t="0" r="0" b="0"/>
              <a:pathLst>
                <a:path w="58394" h="317664">
                  <a:moveTo>
                    <a:pt x="26807" y="317663"/>
                  </a:moveTo>
                  <a:lnTo>
                    <a:pt x="26807" y="259046"/>
                  </a:lnTo>
                  <a:lnTo>
                    <a:pt x="19572" y="197636"/>
                  </a:lnTo>
                  <a:lnTo>
                    <a:pt x="13810" y="142352"/>
                  </a:lnTo>
                  <a:lnTo>
                    <a:pt x="5642" y="79284"/>
                  </a:lnTo>
                  <a:lnTo>
                    <a:pt x="0" y="45041"/>
                  </a:lnTo>
                  <a:lnTo>
                    <a:pt x="2415" y="23362"/>
                  </a:lnTo>
                  <a:lnTo>
                    <a:pt x="7036" y="15007"/>
                  </a:lnTo>
                  <a:lnTo>
                    <a:pt x="21530" y="2605"/>
                  </a:lnTo>
                  <a:lnTo>
                    <a:pt x="29138" y="0"/>
                  </a:lnTo>
                  <a:lnTo>
                    <a:pt x="58393" y="1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864580" y="3579689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264663" y="3305948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8334" y="57264"/>
                  </a:lnTo>
                  <a:lnTo>
                    <a:pt x="12998" y="109774"/>
                  </a:lnTo>
                  <a:lnTo>
                    <a:pt x="18669" y="163547"/>
                  </a:lnTo>
                  <a:lnTo>
                    <a:pt x="20349" y="215354"/>
                  </a:lnTo>
                  <a:lnTo>
                    <a:pt x="23967" y="265800"/>
                  </a:lnTo>
                  <a:lnTo>
                    <a:pt x="30081" y="325464"/>
                  </a:lnTo>
                  <a:lnTo>
                    <a:pt x="32459" y="38283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212021" y="348493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92737" y="3120"/>
                  </a:lnTo>
                  <a:lnTo>
                    <a:pt x="29756" y="9065"/>
                  </a:lnTo>
                  <a:lnTo>
                    <a:pt x="1322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7407810" y="3525189"/>
              <a:ext cx="67424" cy="131772"/>
            </a:xfrm>
            <a:custGeom>
              <a:avLst/>
              <a:gdLst/>
              <a:ahLst/>
              <a:cxnLst/>
              <a:rect l="0" t="0" r="0" b="0"/>
              <a:pathLst>
                <a:path w="67424" h="131772">
                  <a:moveTo>
                    <a:pt x="14781" y="86085"/>
                  </a:moveTo>
                  <a:lnTo>
                    <a:pt x="29435" y="130048"/>
                  </a:lnTo>
                  <a:lnTo>
                    <a:pt x="29229" y="131771"/>
                  </a:lnTo>
                  <a:lnTo>
                    <a:pt x="18932" y="111840"/>
                  </a:lnTo>
                  <a:lnTo>
                    <a:pt x="827" y="55350"/>
                  </a:lnTo>
                  <a:lnTo>
                    <a:pt x="0" y="33820"/>
                  </a:lnTo>
                  <a:lnTo>
                    <a:pt x="1417" y="23166"/>
                  </a:lnTo>
                  <a:lnTo>
                    <a:pt x="5872" y="14893"/>
                  </a:lnTo>
                  <a:lnTo>
                    <a:pt x="20180" y="2582"/>
                  </a:lnTo>
                  <a:lnTo>
                    <a:pt x="28908" y="0"/>
                  </a:lnTo>
                  <a:lnTo>
                    <a:pt x="67423" y="18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7520625" y="3527046"/>
              <a:ext cx="88368" cy="121258"/>
            </a:xfrm>
            <a:custGeom>
              <a:avLst/>
              <a:gdLst/>
              <a:ahLst/>
              <a:cxnLst/>
              <a:rect l="0" t="0" r="0" b="0"/>
              <a:pathLst>
                <a:path w="88368" h="121258">
                  <a:moveTo>
                    <a:pt x="80950" y="21057"/>
                  </a:moveTo>
                  <a:lnTo>
                    <a:pt x="38259" y="24177"/>
                  </a:lnTo>
                  <a:lnTo>
                    <a:pt x="27922" y="26646"/>
                  </a:lnTo>
                  <a:lnTo>
                    <a:pt x="19862" y="31802"/>
                  </a:lnTo>
                  <a:lnTo>
                    <a:pt x="7786" y="46890"/>
                  </a:lnTo>
                  <a:lnTo>
                    <a:pt x="0" y="80704"/>
                  </a:lnTo>
                  <a:lnTo>
                    <a:pt x="4418" y="100600"/>
                  </a:lnTo>
                  <a:lnTo>
                    <a:pt x="8871" y="109180"/>
                  </a:lnTo>
                  <a:lnTo>
                    <a:pt x="16520" y="114901"/>
                  </a:lnTo>
                  <a:lnTo>
                    <a:pt x="37497" y="121257"/>
                  </a:lnTo>
                  <a:lnTo>
                    <a:pt x="47302" y="120613"/>
                  </a:lnTo>
                  <a:lnTo>
                    <a:pt x="64436" y="113657"/>
                  </a:lnTo>
                  <a:lnTo>
                    <a:pt x="76730" y="99648"/>
                  </a:lnTo>
                  <a:lnTo>
                    <a:pt x="84923" y="80553"/>
                  </a:lnTo>
                  <a:lnTo>
                    <a:pt x="88367" y="44665"/>
                  </a:lnTo>
                  <a:lnTo>
                    <a:pt x="82497" y="14794"/>
                  </a:lnTo>
                  <a:lnTo>
                    <a:pt x="79642" y="9863"/>
                  </a:lnTo>
                  <a:lnTo>
                    <a:pt x="704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7675757" y="3517274"/>
              <a:ext cx="85119" cy="270986"/>
            </a:xfrm>
            <a:custGeom>
              <a:avLst/>
              <a:gdLst/>
              <a:ahLst/>
              <a:cxnLst/>
              <a:rect l="0" t="0" r="0" b="0"/>
              <a:pathLst>
                <a:path w="85119" h="270986">
                  <a:moveTo>
                    <a:pt x="20574" y="167700"/>
                  </a:moveTo>
                  <a:lnTo>
                    <a:pt x="23694" y="210391"/>
                  </a:lnTo>
                  <a:lnTo>
                    <a:pt x="29640" y="263220"/>
                  </a:lnTo>
                  <a:lnTo>
                    <a:pt x="28957" y="269984"/>
                  </a:lnTo>
                  <a:lnTo>
                    <a:pt x="27333" y="270985"/>
                  </a:lnTo>
                  <a:lnTo>
                    <a:pt x="22408" y="262737"/>
                  </a:lnTo>
                  <a:lnTo>
                    <a:pt x="14229" y="237193"/>
                  </a:lnTo>
                  <a:lnTo>
                    <a:pt x="7753" y="184113"/>
                  </a:lnTo>
                  <a:lnTo>
                    <a:pt x="1958" y="134738"/>
                  </a:lnTo>
                  <a:lnTo>
                    <a:pt x="0" y="71242"/>
                  </a:lnTo>
                  <a:lnTo>
                    <a:pt x="5250" y="27855"/>
                  </a:lnTo>
                  <a:lnTo>
                    <a:pt x="10359" y="17149"/>
                  </a:lnTo>
                  <a:lnTo>
                    <a:pt x="25393" y="2132"/>
                  </a:lnTo>
                  <a:lnTo>
                    <a:pt x="33145" y="0"/>
                  </a:lnTo>
                  <a:lnTo>
                    <a:pt x="40654" y="918"/>
                  </a:lnTo>
                  <a:lnTo>
                    <a:pt x="47999" y="3869"/>
                  </a:lnTo>
                  <a:lnTo>
                    <a:pt x="69515" y="24791"/>
                  </a:lnTo>
                  <a:lnTo>
                    <a:pt x="85118" y="58806"/>
                  </a:lnTo>
                  <a:lnTo>
                    <a:pt x="83965" y="81868"/>
                  </a:lnTo>
                  <a:lnTo>
                    <a:pt x="75654" y="102646"/>
                  </a:lnTo>
                  <a:lnTo>
                    <a:pt x="64162" y="119680"/>
                  </a:lnTo>
                  <a:lnTo>
                    <a:pt x="51255" y="128810"/>
                  </a:lnTo>
                  <a:lnTo>
                    <a:pt x="31103" y="136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7833202" y="357968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7822673" y="345334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7913560" y="3534912"/>
              <a:ext cx="98627" cy="150063"/>
            </a:xfrm>
            <a:custGeom>
              <a:avLst/>
              <a:gdLst/>
              <a:ahLst/>
              <a:cxnLst/>
              <a:rect l="0" t="0" r="0" b="0"/>
              <a:pathLst>
                <a:path w="98627" h="150063">
                  <a:moveTo>
                    <a:pt x="67041" y="23720"/>
                  </a:moveTo>
                  <a:lnTo>
                    <a:pt x="49060" y="8079"/>
                  </a:lnTo>
                  <a:lnTo>
                    <a:pt x="32143" y="0"/>
                  </a:lnTo>
                  <a:lnTo>
                    <a:pt x="25058" y="888"/>
                  </a:lnTo>
                  <a:lnTo>
                    <a:pt x="19165" y="4989"/>
                  </a:lnTo>
                  <a:lnTo>
                    <a:pt x="9499" y="18905"/>
                  </a:lnTo>
                  <a:lnTo>
                    <a:pt x="1302" y="36787"/>
                  </a:lnTo>
                  <a:lnTo>
                    <a:pt x="0" y="56434"/>
                  </a:lnTo>
                  <a:lnTo>
                    <a:pt x="4490" y="76864"/>
                  </a:lnTo>
                  <a:lnTo>
                    <a:pt x="20172" y="106926"/>
                  </a:lnTo>
                  <a:lnTo>
                    <a:pt x="32952" y="123482"/>
                  </a:lnTo>
                  <a:lnTo>
                    <a:pt x="58890" y="140367"/>
                  </a:lnTo>
                  <a:lnTo>
                    <a:pt x="98626" y="1500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055629" y="3536647"/>
              <a:ext cx="125014" cy="120743"/>
            </a:xfrm>
            <a:custGeom>
              <a:avLst/>
              <a:gdLst/>
              <a:ahLst/>
              <a:cxnLst/>
              <a:rect l="0" t="0" r="0" b="0"/>
              <a:pathLst>
                <a:path w="125014" h="120743">
                  <a:moveTo>
                    <a:pt x="72371" y="64099"/>
                  </a:moveTo>
                  <a:lnTo>
                    <a:pt x="72371" y="41742"/>
                  </a:lnTo>
                  <a:lnTo>
                    <a:pt x="66131" y="24527"/>
                  </a:lnTo>
                  <a:lnTo>
                    <a:pt x="61192" y="16660"/>
                  </a:lnTo>
                  <a:lnTo>
                    <a:pt x="46346" y="4800"/>
                  </a:lnTo>
                  <a:lnTo>
                    <a:pt x="37473" y="0"/>
                  </a:lnTo>
                  <a:lnTo>
                    <a:pt x="29218" y="309"/>
                  </a:lnTo>
                  <a:lnTo>
                    <a:pt x="21375" y="4025"/>
                  </a:lnTo>
                  <a:lnTo>
                    <a:pt x="13807" y="10012"/>
                  </a:lnTo>
                  <a:lnTo>
                    <a:pt x="5399" y="29142"/>
                  </a:lnTo>
                  <a:lnTo>
                    <a:pt x="0" y="79550"/>
                  </a:lnTo>
                  <a:lnTo>
                    <a:pt x="5500" y="100602"/>
                  </a:lnTo>
                  <a:lnTo>
                    <a:pt x="10243" y="109491"/>
                  </a:lnTo>
                  <a:lnTo>
                    <a:pt x="16914" y="114247"/>
                  </a:lnTo>
                  <a:lnTo>
                    <a:pt x="24871" y="116248"/>
                  </a:lnTo>
                  <a:lnTo>
                    <a:pt x="33685" y="116412"/>
                  </a:lnTo>
                  <a:lnTo>
                    <a:pt x="41901" y="113013"/>
                  </a:lnTo>
                  <a:lnTo>
                    <a:pt x="57268" y="99876"/>
                  </a:lnTo>
                  <a:lnTo>
                    <a:pt x="63473" y="98479"/>
                  </a:lnTo>
                  <a:lnTo>
                    <a:pt x="68778" y="101057"/>
                  </a:lnTo>
                  <a:lnTo>
                    <a:pt x="73485" y="106285"/>
                  </a:lnTo>
                  <a:lnTo>
                    <a:pt x="96878" y="119232"/>
                  </a:lnTo>
                  <a:lnTo>
                    <a:pt x="103917" y="120742"/>
                  </a:lnTo>
                  <a:lnTo>
                    <a:pt x="125013" y="116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8222757" y="3379647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8" y="223638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8457176" y="3547554"/>
              <a:ext cx="116017" cy="140040"/>
            </a:xfrm>
            <a:custGeom>
              <a:avLst/>
              <a:gdLst/>
              <a:ahLst/>
              <a:cxnLst/>
              <a:rect l="0" t="0" r="0" b="0"/>
              <a:pathLst>
                <a:path w="116017" h="140040">
                  <a:moveTo>
                    <a:pt x="81435" y="21606"/>
                  </a:moveTo>
                  <a:lnTo>
                    <a:pt x="70256" y="4839"/>
                  </a:lnTo>
                  <a:lnTo>
                    <a:pt x="63455" y="1069"/>
                  </a:lnTo>
                  <a:lnTo>
                    <a:pt x="46538" y="0"/>
                  </a:lnTo>
                  <a:lnTo>
                    <a:pt x="30440" y="6544"/>
                  </a:lnTo>
                  <a:lnTo>
                    <a:pt x="22872" y="11565"/>
                  </a:lnTo>
                  <a:lnTo>
                    <a:pt x="11344" y="26502"/>
                  </a:lnTo>
                  <a:lnTo>
                    <a:pt x="3490" y="46009"/>
                  </a:lnTo>
                  <a:lnTo>
                    <a:pt x="0" y="70277"/>
                  </a:lnTo>
                  <a:lnTo>
                    <a:pt x="4688" y="93540"/>
                  </a:lnTo>
                  <a:lnTo>
                    <a:pt x="9213" y="104657"/>
                  </a:lnTo>
                  <a:lnTo>
                    <a:pt x="23600" y="120129"/>
                  </a:lnTo>
                  <a:lnTo>
                    <a:pt x="61432" y="139594"/>
                  </a:lnTo>
                  <a:lnTo>
                    <a:pt x="70439" y="140039"/>
                  </a:lnTo>
                  <a:lnTo>
                    <a:pt x="86687" y="134294"/>
                  </a:lnTo>
                  <a:lnTo>
                    <a:pt x="98587" y="120823"/>
                  </a:lnTo>
                  <a:lnTo>
                    <a:pt x="115759" y="77989"/>
                  </a:lnTo>
                  <a:lnTo>
                    <a:pt x="116016" y="67384"/>
                  </a:lnTo>
                  <a:lnTo>
                    <a:pt x="110063" y="49361"/>
                  </a:lnTo>
                  <a:lnTo>
                    <a:pt x="91964" y="216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8633368" y="3463875"/>
              <a:ext cx="115814" cy="224780"/>
            </a:xfrm>
            <a:custGeom>
              <a:avLst/>
              <a:gdLst/>
              <a:ahLst/>
              <a:cxnLst/>
              <a:rect l="0" t="0" r="0" b="0"/>
              <a:pathLst>
                <a:path w="115814" h="224780">
                  <a:moveTo>
                    <a:pt x="0" y="157928"/>
                  </a:moveTo>
                  <a:lnTo>
                    <a:pt x="9574" y="181974"/>
                  </a:lnTo>
                  <a:lnTo>
                    <a:pt x="33814" y="223110"/>
                  </a:lnTo>
                  <a:lnTo>
                    <a:pt x="36581" y="224779"/>
                  </a:lnTo>
                  <a:lnTo>
                    <a:pt x="38425" y="221213"/>
                  </a:lnTo>
                  <a:lnTo>
                    <a:pt x="39304" y="205941"/>
                  </a:lnTo>
                  <a:lnTo>
                    <a:pt x="27243" y="151729"/>
                  </a:lnTo>
                  <a:lnTo>
                    <a:pt x="13538" y="92207"/>
                  </a:lnTo>
                  <a:lnTo>
                    <a:pt x="12535" y="79019"/>
                  </a:lnTo>
                  <a:lnTo>
                    <a:pt x="17659" y="58127"/>
                  </a:lnTo>
                  <a:lnTo>
                    <a:pt x="28905" y="41042"/>
                  </a:lnTo>
                  <a:lnTo>
                    <a:pt x="54967" y="19440"/>
                  </a:lnTo>
                  <a:lnTo>
                    <a:pt x="83747" y="628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9" name="Group 288"/>
          <p:cNvGrpSpPr/>
          <p:nvPr/>
        </p:nvGrpSpPr>
        <p:grpSpPr>
          <a:xfrm>
            <a:off x="1309955" y="3895544"/>
            <a:ext cx="3030842" cy="540095"/>
            <a:chOff x="1309955" y="3895544"/>
            <a:chExt cx="3030842" cy="540095"/>
          </a:xfrm>
        </p:grpSpPr>
        <p:sp>
          <p:nvSpPr>
            <p:cNvPr id="268" name="Freeform 267"/>
            <p:cNvSpPr/>
            <p:nvPr/>
          </p:nvSpPr>
          <p:spPr>
            <a:xfrm>
              <a:off x="1309955" y="4054935"/>
              <a:ext cx="176274" cy="258420"/>
            </a:xfrm>
            <a:custGeom>
              <a:avLst/>
              <a:gdLst/>
              <a:ahLst/>
              <a:cxnLst/>
              <a:rect l="0" t="0" r="0" b="0"/>
              <a:pathLst>
                <a:path w="176274" h="258420">
                  <a:moveTo>
                    <a:pt x="111392" y="9065"/>
                  </a:moveTo>
                  <a:lnTo>
                    <a:pt x="73914" y="731"/>
                  </a:lnTo>
                  <a:lnTo>
                    <a:pt x="61840" y="0"/>
                  </a:lnTo>
                  <a:lnTo>
                    <a:pt x="42185" y="5426"/>
                  </a:lnTo>
                  <a:lnTo>
                    <a:pt x="10504" y="27973"/>
                  </a:lnTo>
                  <a:lnTo>
                    <a:pt x="2212" y="47494"/>
                  </a:lnTo>
                  <a:lnTo>
                    <a:pt x="0" y="59251"/>
                  </a:lnTo>
                  <a:lnTo>
                    <a:pt x="866" y="69428"/>
                  </a:lnTo>
                  <a:lnTo>
                    <a:pt x="8067" y="86976"/>
                  </a:lnTo>
                  <a:lnTo>
                    <a:pt x="15602" y="92591"/>
                  </a:lnTo>
                  <a:lnTo>
                    <a:pt x="68911" y="107931"/>
                  </a:lnTo>
                  <a:lnTo>
                    <a:pt x="121872" y="128077"/>
                  </a:lnTo>
                  <a:lnTo>
                    <a:pt x="132416" y="134030"/>
                  </a:lnTo>
                  <a:lnTo>
                    <a:pt x="158435" y="164765"/>
                  </a:lnTo>
                  <a:lnTo>
                    <a:pt x="175374" y="197918"/>
                  </a:lnTo>
                  <a:lnTo>
                    <a:pt x="176273" y="208666"/>
                  </a:lnTo>
                  <a:lnTo>
                    <a:pt x="171033" y="229968"/>
                  </a:lnTo>
                  <a:lnTo>
                    <a:pt x="157786" y="244894"/>
                  </a:lnTo>
                  <a:lnTo>
                    <a:pt x="149340" y="250513"/>
                  </a:lnTo>
                  <a:lnTo>
                    <a:pt x="115097" y="258419"/>
                  </a:lnTo>
                  <a:lnTo>
                    <a:pt x="75315" y="255173"/>
                  </a:lnTo>
                  <a:lnTo>
                    <a:pt x="37692" y="240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1569396" y="4106114"/>
              <a:ext cx="119698" cy="200016"/>
            </a:xfrm>
            <a:custGeom>
              <a:avLst/>
              <a:gdLst/>
              <a:ahLst/>
              <a:cxnLst/>
              <a:rect l="0" t="0" r="0" b="0"/>
              <a:pathLst>
                <a:path w="119698" h="200016">
                  <a:moveTo>
                    <a:pt x="9878" y="31585"/>
                  </a:moveTo>
                  <a:lnTo>
                    <a:pt x="2643" y="59141"/>
                  </a:lnTo>
                  <a:lnTo>
                    <a:pt x="0" y="115364"/>
                  </a:lnTo>
                  <a:lnTo>
                    <a:pt x="1979" y="142520"/>
                  </a:lnTo>
                  <a:lnTo>
                    <a:pt x="16246" y="176369"/>
                  </a:lnTo>
                  <a:lnTo>
                    <a:pt x="28696" y="193809"/>
                  </a:lnTo>
                  <a:lnTo>
                    <a:pt x="36461" y="198226"/>
                  </a:lnTo>
                  <a:lnTo>
                    <a:pt x="54448" y="200015"/>
                  </a:lnTo>
                  <a:lnTo>
                    <a:pt x="71021" y="193790"/>
                  </a:lnTo>
                  <a:lnTo>
                    <a:pt x="78716" y="188855"/>
                  </a:lnTo>
                  <a:lnTo>
                    <a:pt x="90386" y="174013"/>
                  </a:lnTo>
                  <a:lnTo>
                    <a:pt x="114836" y="112257"/>
                  </a:lnTo>
                  <a:lnTo>
                    <a:pt x="119697" y="87326"/>
                  </a:lnTo>
                  <a:lnTo>
                    <a:pt x="110402" y="26404"/>
                  </a:lnTo>
                  <a:lnTo>
                    <a:pt x="1046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1768787" y="3937658"/>
              <a:ext cx="182265" cy="318308"/>
            </a:xfrm>
            <a:custGeom>
              <a:avLst/>
              <a:gdLst/>
              <a:ahLst/>
              <a:cxnLst/>
              <a:rect l="0" t="0" r="0" b="0"/>
              <a:pathLst>
                <a:path w="182265" h="318308">
                  <a:moveTo>
                    <a:pt x="0" y="0"/>
                  </a:moveTo>
                  <a:lnTo>
                    <a:pt x="5589" y="62092"/>
                  </a:lnTo>
                  <a:lnTo>
                    <a:pt x="10723" y="114647"/>
                  </a:lnTo>
                  <a:lnTo>
                    <a:pt x="18669" y="177021"/>
                  </a:lnTo>
                  <a:lnTo>
                    <a:pt x="26175" y="234748"/>
                  </a:lnTo>
                  <a:lnTo>
                    <a:pt x="36583" y="283023"/>
                  </a:lnTo>
                  <a:lnTo>
                    <a:pt x="36087" y="283438"/>
                  </a:lnTo>
                  <a:lnTo>
                    <a:pt x="34586" y="280206"/>
                  </a:lnTo>
                  <a:lnTo>
                    <a:pt x="46503" y="224756"/>
                  </a:lnTo>
                  <a:lnTo>
                    <a:pt x="62002" y="196186"/>
                  </a:lnTo>
                  <a:lnTo>
                    <a:pt x="87001" y="172903"/>
                  </a:lnTo>
                  <a:lnTo>
                    <a:pt x="96605" y="169081"/>
                  </a:lnTo>
                  <a:lnTo>
                    <a:pt x="116635" y="167954"/>
                  </a:lnTo>
                  <a:lnTo>
                    <a:pt x="134116" y="174472"/>
                  </a:lnTo>
                  <a:lnTo>
                    <a:pt x="142053" y="179486"/>
                  </a:lnTo>
                  <a:lnTo>
                    <a:pt x="153992" y="194415"/>
                  </a:lnTo>
                  <a:lnTo>
                    <a:pt x="178639" y="253114"/>
                  </a:lnTo>
                  <a:lnTo>
                    <a:pt x="182264" y="263499"/>
                  </a:lnTo>
                  <a:lnTo>
                    <a:pt x="180052" y="284397"/>
                  </a:lnTo>
                  <a:lnTo>
                    <a:pt x="176187" y="294883"/>
                  </a:lnTo>
                  <a:lnTo>
                    <a:pt x="162533" y="309653"/>
                  </a:lnTo>
                  <a:lnTo>
                    <a:pt x="153979" y="315230"/>
                  </a:lnTo>
                  <a:lnTo>
                    <a:pt x="135116" y="318307"/>
                  </a:lnTo>
                  <a:lnTo>
                    <a:pt x="115034" y="314605"/>
                  </a:lnTo>
                  <a:lnTo>
                    <a:pt x="79785" y="296283"/>
                  </a:lnTo>
                  <a:lnTo>
                    <a:pt x="63171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2036462" y="3916601"/>
              <a:ext cx="27124" cy="315855"/>
            </a:xfrm>
            <a:custGeom>
              <a:avLst/>
              <a:gdLst/>
              <a:ahLst/>
              <a:cxnLst/>
              <a:rect l="0" t="0" r="0" b="0"/>
              <a:pathLst>
                <a:path w="27124" h="315855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49" y="145884"/>
                  </a:lnTo>
                  <a:lnTo>
                    <a:pt x="14264" y="203901"/>
                  </a:lnTo>
                  <a:lnTo>
                    <a:pt x="21723" y="265404"/>
                  </a:lnTo>
                  <a:lnTo>
                    <a:pt x="27123" y="3158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1958300" y="402188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0582" y="3119"/>
                  </a:lnTo>
                  <a:lnTo>
                    <a:pt x="81452" y="14654"/>
                  </a:lnTo>
                  <a:lnTo>
                    <a:pt x="1998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2158342" y="4074528"/>
              <a:ext cx="94757" cy="161514"/>
            </a:xfrm>
            <a:custGeom>
              <a:avLst/>
              <a:gdLst/>
              <a:ahLst/>
              <a:cxnLst/>
              <a:rect l="0" t="0" r="0" b="0"/>
              <a:pathLst>
                <a:path w="94757" h="161514">
                  <a:moveTo>
                    <a:pt x="0" y="73700"/>
                  </a:moveTo>
                  <a:lnTo>
                    <a:pt x="17958" y="137127"/>
                  </a:lnTo>
                  <a:lnTo>
                    <a:pt x="25858" y="161513"/>
                  </a:lnTo>
                  <a:lnTo>
                    <a:pt x="22999" y="148462"/>
                  </a:lnTo>
                  <a:lnTo>
                    <a:pt x="15723" y="95127"/>
                  </a:lnTo>
                  <a:lnTo>
                    <a:pt x="5488" y="52716"/>
                  </a:lnTo>
                  <a:lnTo>
                    <a:pt x="7508" y="31618"/>
                  </a:lnTo>
                  <a:lnTo>
                    <a:pt x="12024" y="23419"/>
                  </a:lnTo>
                  <a:lnTo>
                    <a:pt x="26401" y="11188"/>
                  </a:lnTo>
                  <a:lnTo>
                    <a:pt x="47609" y="497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2280768" y="4103341"/>
              <a:ext cx="112328" cy="150925"/>
            </a:xfrm>
            <a:custGeom>
              <a:avLst/>
              <a:gdLst/>
              <a:ahLst/>
              <a:cxnLst/>
              <a:rect l="0" t="0" r="0" b="0"/>
              <a:pathLst>
                <a:path w="112328" h="150925">
                  <a:moveTo>
                    <a:pt x="98672" y="13301"/>
                  </a:moveTo>
                  <a:lnTo>
                    <a:pt x="87494" y="2123"/>
                  </a:lnTo>
                  <a:lnTo>
                    <a:pt x="79521" y="0"/>
                  </a:lnTo>
                  <a:lnTo>
                    <a:pt x="58185" y="760"/>
                  </a:lnTo>
                  <a:lnTo>
                    <a:pt x="39344" y="8118"/>
                  </a:lnTo>
                  <a:lnTo>
                    <a:pt x="31044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87414"/>
                  </a:lnTo>
                  <a:lnTo>
                    <a:pt x="4515" y="108241"/>
                  </a:lnTo>
                  <a:lnTo>
                    <a:pt x="14320" y="129196"/>
                  </a:lnTo>
                  <a:lnTo>
                    <a:pt x="29597" y="143969"/>
                  </a:lnTo>
                  <a:lnTo>
                    <a:pt x="38584" y="149546"/>
                  </a:lnTo>
                  <a:lnTo>
                    <a:pt x="48085" y="150924"/>
                  </a:lnTo>
                  <a:lnTo>
                    <a:pt x="68000" y="146217"/>
                  </a:lnTo>
                  <a:lnTo>
                    <a:pt x="93353" y="130412"/>
                  </a:lnTo>
                  <a:lnTo>
                    <a:pt x="105277" y="114484"/>
                  </a:lnTo>
                  <a:lnTo>
                    <a:pt x="110094" y="105323"/>
                  </a:lnTo>
                  <a:lnTo>
                    <a:pt x="112327" y="82665"/>
                  </a:lnTo>
                  <a:lnTo>
                    <a:pt x="108251" y="59338"/>
                  </a:lnTo>
                  <a:lnTo>
                    <a:pt x="88143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2464283" y="4097515"/>
              <a:ext cx="85699" cy="338124"/>
            </a:xfrm>
            <a:custGeom>
              <a:avLst/>
              <a:gdLst/>
              <a:ahLst/>
              <a:cxnLst/>
              <a:rect l="0" t="0" r="0" b="0"/>
              <a:pathLst>
                <a:path w="85699" h="338124">
                  <a:moveTo>
                    <a:pt x="9914" y="166526"/>
                  </a:moveTo>
                  <a:lnTo>
                    <a:pt x="24568" y="225143"/>
                  </a:lnTo>
                  <a:lnTo>
                    <a:pt x="38111" y="278147"/>
                  </a:lnTo>
                  <a:lnTo>
                    <a:pt x="56718" y="338123"/>
                  </a:lnTo>
                  <a:lnTo>
                    <a:pt x="37625" y="275640"/>
                  </a:lnTo>
                  <a:lnTo>
                    <a:pt x="23879" y="213643"/>
                  </a:lnTo>
                  <a:lnTo>
                    <a:pt x="13402" y="163589"/>
                  </a:lnTo>
                  <a:lnTo>
                    <a:pt x="2500" y="104161"/>
                  </a:lnTo>
                  <a:lnTo>
                    <a:pt x="0" y="47362"/>
                  </a:lnTo>
                  <a:lnTo>
                    <a:pt x="5156" y="10726"/>
                  </a:lnTo>
                  <a:lnTo>
                    <a:pt x="10252" y="4167"/>
                  </a:lnTo>
                  <a:lnTo>
                    <a:pt x="17158" y="965"/>
                  </a:lnTo>
                  <a:lnTo>
                    <a:pt x="25272" y="0"/>
                  </a:lnTo>
                  <a:lnTo>
                    <a:pt x="40526" y="5167"/>
                  </a:lnTo>
                  <a:lnTo>
                    <a:pt x="69383" y="27548"/>
                  </a:lnTo>
                  <a:lnTo>
                    <a:pt x="84986" y="53208"/>
                  </a:lnTo>
                  <a:lnTo>
                    <a:pt x="85698" y="61735"/>
                  </a:lnTo>
                  <a:lnTo>
                    <a:pt x="80250" y="77448"/>
                  </a:lnTo>
                  <a:lnTo>
                    <a:pt x="64029" y="99448"/>
                  </a:lnTo>
                  <a:lnTo>
                    <a:pt x="48003" y="107468"/>
                  </a:lnTo>
                  <a:lnTo>
                    <a:pt x="20442" y="1138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2653181" y="4127171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10528" y="0"/>
                  </a:moveTo>
                  <a:lnTo>
                    <a:pt x="10528" y="5861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2632124" y="3990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2740468" y="4086381"/>
              <a:ext cx="112755" cy="177661"/>
            </a:xfrm>
            <a:custGeom>
              <a:avLst/>
              <a:gdLst/>
              <a:ahLst/>
              <a:cxnLst/>
              <a:rect l="0" t="0" r="0" b="0"/>
              <a:pathLst>
                <a:path w="112755" h="177661">
                  <a:moveTo>
                    <a:pt x="70640" y="40790"/>
                  </a:moveTo>
                  <a:lnTo>
                    <a:pt x="61065" y="16743"/>
                  </a:lnTo>
                  <a:lnTo>
                    <a:pt x="50397" y="2417"/>
                  </a:lnTo>
                  <a:lnTo>
                    <a:pt x="43107" y="0"/>
                  </a:lnTo>
                  <a:lnTo>
                    <a:pt x="25648" y="3553"/>
                  </a:lnTo>
                  <a:lnTo>
                    <a:pt x="18419" y="8946"/>
                  </a:lnTo>
                  <a:lnTo>
                    <a:pt x="7266" y="24298"/>
                  </a:lnTo>
                  <a:lnTo>
                    <a:pt x="0" y="58260"/>
                  </a:lnTo>
                  <a:lnTo>
                    <a:pt x="3437" y="97958"/>
                  </a:lnTo>
                  <a:lnTo>
                    <a:pt x="23484" y="144889"/>
                  </a:lnTo>
                  <a:lnTo>
                    <a:pt x="36424" y="166605"/>
                  </a:lnTo>
                  <a:lnTo>
                    <a:pt x="45490" y="172629"/>
                  </a:lnTo>
                  <a:lnTo>
                    <a:pt x="78266" y="176689"/>
                  </a:lnTo>
                  <a:lnTo>
                    <a:pt x="112754" y="1776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2866927" y="4094772"/>
              <a:ext cx="154752" cy="124385"/>
            </a:xfrm>
            <a:custGeom>
              <a:avLst/>
              <a:gdLst/>
              <a:ahLst/>
              <a:cxnLst/>
              <a:rect l="0" t="0" r="0" b="0"/>
              <a:pathLst>
                <a:path w="154752" h="124385">
                  <a:moveTo>
                    <a:pt x="70523" y="74513"/>
                  </a:moveTo>
                  <a:lnTo>
                    <a:pt x="76589" y="42061"/>
                  </a:lnTo>
                  <a:lnTo>
                    <a:pt x="73999" y="21485"/>
                  </a:lnTo>
                  <a:lnTo>
                    <a:pt x="69331" y="13425"/>
                  </a:lnTo>
                  <a:lnTo>
                    <a:pt x="54786" y="1349"/>
                  </a:lnTo>
                  <a:lnTo>
                    <a:pt x="45994" y="0"/>
                  </a:lnTo>
                  <a:lnTo>
                    <a:pt x="26866" y="4741"/>
                  </a:lnTo>
                  <a:lnTo>
                    <a:pt x="12905" y="17767"/>
                  </a:lnTo>
                  <a:lnTo>
                    <a:pt x="7545" y="26154"/>
                  </a:lnTo>
                  <a:lnTo>
                    <a:pt x="0" y="60314"/>
                  </a:lnTo>
                  <a:lnTo>
                    <a:pt x="3354" y="94482"/>
                  </a:lnTo>
                  <a:lnTo>
                    <a:pt x="11814" y="113024"/>
                  </a:lnTo>
                  <a:lnTo>
                    <a:pt x="17346" y="121243"/>
                  </a:lnTo>
                  <a:lnTo>
                    <a:pt x="24543" y="124384"/>
                  </a:lnTo>
                  <a:lnTo>
                    <a:pt x="32851" y="124137"/>
                  </a:lnTo>
                  <a:lnTo>
                    <a:pt x="41899" y="121634"/>
                  </a:lnTo>
                  <a:lnTo>
                    <a:pt x="49101" y="116455"/>
                  </a:lnTo>
                  <a:lnTo>
                    <a:pt x="60222" y="101343"/>
                  </a:lnTo>
                  <a:lnTo>
                    <a:pt x="62826" y="79808"/>
                  </a:lnTo>
                  <a:lnTo>
                    <a:pt x="62423" y="62828"/>
                  </a:lnTo>
                  <a:lnTo>
                    <a:pt x="63953" y="63214"/>
                  </a:lnTo>
                  <a:lnTo>
                    <a:pt x="80404" y="83459"/>
                  </a:lnTo>
                  <a:lnTo>
                    <a:pt x="105036" y="97570"/>
                  </a:lnTo>
                  <a:lnTo>
                    <a:pt x="124467" y="99189"/>
                  </a:lnTo>
                  <a:lnTo>
                    <a:pt x="154751" y="95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3032641" y="3895544"/>
              <a:ext cx="20624" cy="305327"/>
            </a:xfrm>
            <a:custGeom>
              <a:avLst/>
              <a:gdLst/>
              <a:ahLst/>
              <a:cxnLst/>
              <a:rect l="0" t="0" r="0" b="0"/>
              <a:pathLst>
                <a:path w="20624" h="305327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47606"/>
                  </a:lnTo>
                  <a:lnTo>
                    <a:pt x="17794" y="208877"/>
                  </a:lnTo>
                  <a:lnTo>
                    <a:pt x="20064" y="266388"/>
                  </a:lnTo>
                  <a:lnTo>
                    <a:pt x="20623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3341044" y="4042943"/>
              <a:ext cx="80718" cy="181542"/>
            </a:xfrm>
            <a:custGeom>
              <a:avLst/>
              <a:gdLst/>
              <a:ahLst/>
              <a:cxnLst/>
              <a:rect l="0" t="0" r="0" b="0"/>
              <a:pathLst>
                <a:path w="80718" h="181542">
                  <a:moveTo>
                    <a:pt x="7018" y="52642"/>
                  </a:moveTo>
                  <a:lnTo>
                    <a:pt x="21672" y="105670"/>
                  </a:lnTo>
                  <a:lnTo>
                    <a:pt x="38685" y="166311"/>
                  </a:lnTo>
                  <a:lnTo>
                    <a:pt x="43319" y="181541"/>
                  </a:lnTo>
                  <a:lnTo>
                    <a:pt x="24202" y="125209"/>
                  </a:lnTo>
                  <a:lnTo>
                    <a:pt x="1756" y="70431"/>
                  </a:lnTo>
                  <a:lnTo>
                    <a:pt x="0" y="57482"/>
                  </a:lnTo>
                  <a:lnTo>
                    <a:pt x="4289" y="36856"/>
                  </a:lnTo>
                  <a:lnTo>
                    <a:pt x="8708" y="28080"/>
                  </a:lnTo>
                  <a:lnTo>
                    <a:pt x="22977" y="15209"/>
                  </a:lnTo>
                  <a:lnTo>
                    <a:pt x="41017" y="6759"/>
                  </a:lnTo>
                  <a:lnTo>
                    <a:pt x="8071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3463875" y="3991524"/>
              <a:ext cx="137445" cy="230404"/>
            </a:xfrm>
            <a:custGeom>
              <a:avLst/>
              <a:gdLst/>
              <a:ahLst/>
              <a:cxnLst/>
              <a:rect l="0" t="0" r="0" b="0"/>
              <a:pathLst>
                <a:path w="137445" h="230404">
                  <a:moveTo>
                    <a:pt x="0" y="104061"/>
                  </a:moveTo>
                  <a:lnTo>
                    <a:pt x="37478" y="112394"/>
                  </a:lnTo>
                  <a:lnTo>
                    <a:pt x="72326" y="110820"/>
                  </a:lnTo>
                  <a:lnTo>
                    <a:pt x="92976" y="104725"/>
                  </a:lnTo>
                  <a:lnTo>
                    <a:pt x="109953" y="94218"/>
                  </a:lnTo>
                  <a:lnTo>
                    <a:pt x="132665" y="69559"/>
                  </a:lnTo>
                  <a:lnTo>
                    <a:pt x="136406" y="60003"/>
                  </a:lnTo>
                  <a:lnTo>
                    <a:pt x="137444" y="40026"/>
                  </a:lnTo>
                  <a:lnTo>
                    <a:pt x="125862" y="9049"/>
                  </a:lnTo>
                  <a:lnTo>
                    <a:pt x="119003" y="3285"/>
                  </a:lnTo>
                  <a:lnTo>
                    <a:pt x="110921" y="612"/>
                  </a:lnTo>
                  <a:lnTo>
                    <a:pt x="102023" y="0"/>
                  </a:lnTo>
                  <a:lnTo>
                    <a:pt x="85898" y="5559"/>
                  </a:lnTo>
                  <a:lnTo>
                    <a:pt x="56482" y="28192"/>
                  </a:lnTo>
                  <a:lnTo>
                    <a:pt x="40782" y="53895"/>
                  </a:lnTo>
                  <a:lnTo>
                    <a:pt x="34311" y="94916"/>
                  </a:lnTo>
                  <a:lnTo>
                    <a:pt x="40530" y="144369"/>
                  </a:lnTo>
                  <a:lnTo>
                    <a:pt x="56143" y="187932"/>
                  </a:lnTo>
                  <a:lnTo>
                    <a:pt x="61995" y="198579"/>
                  </a:lnTo>
                  <a:lnTo>
                    <a:pt x="77856" y="213530"/>
                  </a:lnTo>
                  <a:lnTo>
                    <a:pt x="100277" y="225404"/>
                  </a:lnTo>
                  <a:lnTo>
                    <a:pt x="115814" y="2304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3660879" y="4044514"/>
              <a:ext cx="137342" cy="345870"/>
            </a:xfrm>
            <a:custGeom>
              <a:avLst/>
              <a:gdLst/>
              <a:ahLst/>
              <a:cxnLst/>
              <a:rect l="0" t="0" r="0" b="0"/>
              <a:pathLst>
                <a:path w="137342" h="345870">
                  <a:moveTo>
                    <a:pt x="66209" y="93185"/>
                  </a:moveTo>
                  <a:lnTo>
                    <a:pt x="77387" y="76418"/>
                  </a:lnTo>
                  <a:lnTo>
                    <a:pt x="84339" y="43633"/>
                  </a:lnTo>
                  <a:lnTo>
                    <a:pt x="79726" y="20859"/>
                  </a:lnTo>
                  <a:lnTo>
                    <a:pt x="75220" y="9873"/>
                  </a:lnTo>
                  <a:lnTo>
                    <a:pt x="67537" y="3719"/>
                  </a:lnTo>
                  <a:lnTo>
                    <a:pt x="46522" y="0"/>
                  </a:lnTo>
                  <a:lnTo>
                    <a:pt x="27823" y="5366"/>
                  </a:lnTo>
                  <a:lnTo>
                    <a:pt x="19561" y="10073"/>
                  </a:lnTo>
                  <a:lnTo>
                    <a:pt x="7262" y="24661"/>
                  </a:lnTo>
                  <a:lnTo>
                    <a:pt x="2344" y="33464"/>
                  </a:lnTo>
                  <a:lnTo>
                    <a:pt x="0" y="52604"/>
                  </a:lnTo>
                  <a:lnTo>
                    <a:pt x="4027" y="71640"/>
                  </a:lnTo>
                  <a:lnTo>
                    <a:pt x="13616" y="87899"/>
                  </a:lnTo>
                  <a:lnTo>
                    <a:pt x="20619" y="92000"/>
                  </a:lnTo>
                  <a:lnTo>
                    <a:pt x="37758" y="93439"/>
                  </a:lnTo>
                  <a:lnTo>
                    <a:pt x="53954" y="87059"/>
                  </a:lnTo>
                  <a:lnTo>
                    <a:pt x="61548" y="82082"/>
                  </a:lnTo>
                  <a:lnTo>
                    <a:pt x="68951" y="82273"/>
                  </a:lnTo>
                  <a:lnTo>
                    <a:pt x="76226" y="85911"/>
                  </a:lnTo>
                  <a:lnTo>
                    <a:pt x="83415" y="91845"/>
                  </a:lnTo>
                  <a:lnTo>
                    <a:pt x="94523" y="110917"/>
                  </a:lnTo>
                  <a:lnTo>
                    <a:pt x="114911" y="173682"/>
                  </a:lnTo>
                  <a:lnTo>
                    <a:pt x="132833" y="235153"/>
                  </a:lnTo>
                  <a:lnTo>
                    <a:pt x="137341" y="288861"/>
                  </a:lnTo>
                  <a:lnTo>
                    <a:pt x="133698" y="312344"/>
                  </a:lnTo>
                  <a:lnTo>
                    <a:pt x="128749" y="321179"/>
                  </a:lnTo>
                  <a:lnTo>
                    <a:pt x="113891" y="334116"/>
                  </a:lnTo>
                  <a:lnTo>
                    <a:pt x="105016" y="336864"/>
                  </a:lnTo>
                  <a:lnTo>
                    <a:pt x="49656" y="335772"/>
                  </a:lnTo>
                  <a:lnTo>
                    <a:pt x="32335" y="338652"/>
                  </a:lnTo>
                  <a:lnTo>
                    <a:pt x="13566" y="3458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3821844" y="4095585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1179" y="11179"/>
                  </a:lnTo>
                  <a:lnTo>
                    <a:pt x="34844" y="7321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3863958" y="4032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3929894" y="4042943"/>
              <a:ext cx="78678" cy="144262"/>
            </a:xfrm>
            <a:custGeom>
              <a:avLst/>
              <a:gdLst/>
              <a:ahLst/>
              <a:cxnLst/>
              <a:rect l="0" t="0" r="0" b="0"/>
              <a:pathLst>
                <a:path w="78678" h="144262">
                  <a:moveTo>
                    <a:pt x="39349" y="0"/>
                  </a:moveTo>
                  <a:lnTo>
                    <a:pt x="22582" y="5589"/>
                  </a:lnTo>
                  <a:lnTo>
                    <a:pt x="16472" y="11914"/>
                  </a:lnTo>
                  <a:lnTo>
                    <a:pt x="6565" y="31421"/>
                  </a:lnTo>
                  <a:lnTo>
                    <a:pt x="0" y="74301"/>
                  </a:lnTo>
                  <a:lnTo>
                    <a:pt x="4703" y="100873"/>
                  </a:lnTo>
                  <a:lnTo>
                    <a:pt x="15762" y="123211"/>
                  </a:lnTo>
                  <a:lnTo>
                    <a:pt x="32376" y="140938"/>
                  </a:lnTo>
                  <a:lnTo>
                    <a:pt x="40549" y="144261"/>
                  </a:lnTo>
                  <a:lnTo>
                    <a:pt x="48338" y="144137"/>
                  </a:lnTo>
                  <a:lnTo>
                    <a:pt x="55870" y="141715"/>
                  </a:lnTo>
                  <a:lnTo>
                    <a:pt x="62061" y="136591"/>
                  </a:lnTo>
                  <a:lnTo>
                    <a:pt x="72060" y="121538"/>
                  </a:lnTo>
                  <a:lnTo>
                    <a:pt x="78677" y="87744"/>
                  </a:lnTo>
                  <a:lnTo>
                    <a:pt x="75048" y="53684"/>
                  </a:lnTo>
                  <a:lnTo>
                    <a:pt x="66524" y="38288"/>
                  </a:lnTo>
                  <a:lnTo>
                    <a:pt x="4987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4021886" y="4022384"/>
              <a:ext cx="136871" cy="150520"/>
            </a:xfrm>
            <a:custGeom>
              <a:avLst/>
              <a:gdLst/>
              <a:ahLst/>
              <a:cxnLst/>
              <a:rect l="0" t="0" r="0" b="0"/>
              <a:pathLst>
                <a:path w="136871" h="150520">
                  <a:moveTo>
                    <a:pt x="0" y="41616"/>
                  </a:moveTo>
                  <a:lnTo>
                    <a:pt x="17958" y="95491"/>
                  </a:lnTo>
                  <a:lnTo>
                    <a:pt x="36300" y="150519"/>
                  </a:lnTo>
                  <a:lnTo>
                    <a:pt x="24918" y="110520"/>
                  </a:lnTo>
                  <a:lnTo>
                    <a:pt x="24939" y="52930"/>
                  </a:lnTo>
                  <a:lnTo>
                    <a:pt x="30971" y="26757"/>
                  </a:lnTo>
                  <a:lnTo>
                    <a:pt x="41451" y="7326"/>
                  </a:lnTo>
                  <a:lnTo>
                    <a:pt x="48691" y="2378"/>
                  </a:lnTo>
                  <a:lnTo>
                    <a:pt x="66094" y="0"/>
                  </a:lnTo>
                  <a:lnTo>
                    <a:pt x="74478" y="3344"/>
                  </a:lnTo>
                  <a:lnTo>
                    <a:pt x="90033" y="16417"/>
                  </a:lnTo>
                  <a:lnTo>
                    <a:pt x="106355" y="43508"/>
                  </a:lnTo>
                  <a:lnTo>
                    <a:pt x="129637" y="104953"/>
                  </a:lnTo>
                  <a:lnTo>
                    <a:pt x="136870" y="1469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4211315" y="3971438"/>
              <a:ext cx="129482" cy="203111"/>
            </a:xfrm>
            <a:custGeom>
              <a:avLst/>
              <a:gdLst/>
              <a:ahLst/>
              <a:cxnLst/>
              <a:rect l="0" t="0" r="0" b="0"/>
              <a:pathLst>
                <a:path w="129482" h="203111">
                  <a:moveTo>
                    <a:pt x="115897" y="8334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5" y="18177"/>
                  </a:lnTo>
                  <a:lnTo>
                    <a:pt x="1651" y="25425"/>
                  </a:lnTo>
                  <a:lnTo>
                    <a:pt x="0" y="42836"/>
                  </a:lnTo>
                  <a:lnTo>
                    <a:pt x="3538" y="50052"/>
                  </a:lnTo>
                  <a:lnTo>
                    <a:pt x="16827" y="61190"/>
                  </a:lnTo>
                  <a:lnTo>
                    <a:pt x="72406" y="73266"/>
                  </a:lnTo>
                  <a:lnTo>
                    <a:pt x="93059" y="80476"/>
                  </a:lnTo>
                  <a:lnTo>
                    <a:pt x="110036" y="91480"/>
                  </a:lnTo>
                  <a:lnTo>
                    <a:pt x="122261" y="110408"/>
                  </a:lnTo>
                  <a:lnTo>
                    <a:pt x="127158" y="122007"/>
                  </a:lnTo>
                  <a:lnTo>
                    <a:pt x="129481" y="147372"/>
                  </a:lnTo>
                  <a:lnTo>
                    <a:pt x="125444" y="171904"/>
                  </a:lnTo>
                  <a:lnTo>
                    <a:pt x="115851" y="190606"/>
                  </a:lnTo>
                  <a:lnTo>
                    <a:pt x="107677" y="196529"/>
                  </a:lnTo>
                  <a:lnTo>
                    <a:pt x="86118" y="203110"/>
                  </a:lnTo>
                  <a:lnTo>
                    <a:pt x="67177" y="202916"/>
                  </a:lnTo>
                  <a:lnTo>
                    <a:pt x="42198" y="1978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88732" y="379025"/>
            <a:ext cx="1764326" cy="779110"/>
            <a:chOff x="288732" y="379025"/>
            <a:chExt cx="1764326" cy="779110"/>
          </a:xfrm>
        </p:grpSpPr>
        <p:sp>
          <p:nvSpPr>
            <p:cNvPr id="2" name="Freeform 1"/>
            <p:cNvSpPr/>
            <p:nvPr/>
          </p:nvSpPr>
          <p:spPr>
            <a:xfrm>
              <a:off x="288732" y="379025"/>
              <a:ext cx="258750" cy="611534"/>
            </a:xfrm>
            <a:custGeom>
              <a:avLst/>
              <a:gdLst/>
              <a:ahLst/>
              <a:cxnLst/>
              <a:rect l="0" t="0" r="0" b="0"/>
              <a:pathLst>
                <a:path w="258750" h="611534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20415" y="144073"/>
                  </a:lnTo>
                  <a:lnTo>
                    <a:pt x="37692" y="199604"/>
                  </a:lnTo>
                  <a:lnTo>
                    <a:pt x="55204" y="252627"/>
                  </a:lnTo>
                  <a:lnTo>
                    <a:pt x="76256" y="315850"/>
                  </a:lnTo>
                  <a:lnTo>
                    <a:pt x="93803" y="374086"/>
                  </a:lnTo>
                  <a:lnTo>
                    <a:pt x="111350" y="431018"/>
                  </a:lnTo>
                  <a:lnTo>
                    <a:pt x="136134" y="484226"/>
                  </a:lnTo>
                  <a:lnTo>
                    <a:pt x="162129" y="542532"/>
                  </a:lnTo>
                  <a:lnTo>
                    <a:pt x="195795" y="599473"/>
                  </a:lnTo>
                  <a:lnTo>
                    <a:pt x="202742" y="610219"/>
                  </a:lnTo>
                  <a:lnTo>
                    <a:pt x="207373" y="611533"/>
                  </a:lnTo>
                  <a:lnTo>
                    <a:pt x="210460" y="606561"/>
                  </a:lnTo>
                  <a:lnTo>
                    <a:pt x="215416" y="556552"/>
                  </a:lnTo>
                  <a:lnTo>
                    <a:pt x="216274" y="507406"/>
                  </a:lnTo>
                  <a:lnTo>
                    <a:pt x="216528" y="444621"/>
                  </a:lnTo>
                  <a:lnTo>
                    <a:pt x="216588" y="401160"/>
                  </a:lnTo>
                  <a:lnTo>
                    <a:pt x="219741" y="346590"/>
                  </a:lnTo>
                  <a:lnTo>
                    <a:pt x="224964" y="298836"/>
                  </a:lnTo>
                  <a:lnTo>
                    <a:pt x="229632" y="240233"/>
                  </a:lnTo>
                  <a:lnTo>
                    <a:pt x="238424" y="178415"/>
                  </a:lnTo>
                  <a:lnTo>
                    <a:pt x="248438" y="115645"/>
                  </a:lnTo>
                  <a:lnTo>
                    <a:pt x="255694" y="55712"/>
                  </a:lnTo>
                  <a:lnTo>
                    <a:pt x="258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0060" y="789637"/>
              <a:ext cx="142640" cy="213710"/>
            </a:xfrm>
            <a:custGeom>
              <a:avLst/>
              <a:gdLst/>
              <a:ahLst/>
              <a:cxnLst/>
              <a:rect l="0" t="0" r="0" b="0"/>
              <a:pathLst>
                <a:path w="142640" h="213710">
                  <a:moveTo>
                    <a:pt x="82178" y="0"/>
                  </a:moveTo>
                  <a:lnTo>
                    <a:pt x="38215" y="20243"/>
                  </a:lnTo>
                  <a:lnTo>
                    <a:pt x="13520" y="44992"/>
                  </a:lnTo>
                  <a:lnTo>
                    <a:pt x="4870" y="70689"/>
                  </a:lnTo>
                  <a:lnTo>
                    <a:pt x="0" y="118041"/>
                  </a:lnTo>
                  <a:lnTo>
                    <a:pt x="1201" y="148389"/>
                  </a:lnTo>
                  <a:lnTo>
                    <a:pt x="9533" y="169676"/>
                  </a:lnTo>
                  <a:lnTo>
                    <a:pt x="27378" y="194813"/>
                  </a:lnTo>
                  <a:lnTo>
                    <a:pt x="53073" y="211490"/>
                  </a:lnTo>
                  <a:lnTo>
                    <a:pt x="72752" y="213709"/>
                  </a:lnTo>
                  <a:lnTo>
                    <a:pt x="92026" y="209625"/>
                  </a:lnTo>
                  <a:lnTo>
                    <a:pt x="108392" y="200011"/>
                  </a:lnTo>
                  <a:lnTo>
                    <a:pt x="120345" y="181700"/>
                  </a:lnTo>
                  <a:lnTo>
                    <a:pt x="140150" y="118294"/>
                  </a:lnTo>
                  <a:lnTo>
                    <a:pt x="142639" y="78074"/>
                  </a:lnTo>
                  <a:lnTo>
                    <a:pt x="139075" y="54587"/>
                  </a:lnTo>
                  <a:lnTo>
                    <a:pt x="134147" y="45750"/>
                  </a:lnTo>
                  <a:lnTo>
                    <a:pt x="119313" y="32811"/>
                  </a:lnTo>
                  <a:lnTo>
                    <a:pt x="101022" y="26281"/>
                  </a:lnTo>
                  <a:lnTo>
                    <a:pt x="7164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473782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5589" y="16767"/>
                  </a:lnTo>
                  <a:lnTo>
                    <a:pt x="1545" y="78565"/>
                  </a:lnTo>
                  <a:lnTo>
                    <a:pt x="458" y="127783"/>
                  </a:lnTo>
                  <a:lnTo>
                    <a:pt x="136" y="182531"/>
                  </a:lnTo>
                  <a:lnTo>
                    <a:pt x="3160" y="243206"/>
                  </a:lnTo>
                  <a:lnTo>
                    <a:pt x="8346" y="302518"/>
                  </a:lnTo>
                  <a:lnTo>
                    <a:pt x="6762" y="357137"/>
                  </a:lnTo>
                  <a:lnTo>
                    <a:pt x="5123" y="407245"/>
                  </a:lnTo>
                  <a:lnTo>
                    <a:pt x="10466" y="434852"/>
                  </a:lnTo>
                  <a:lnTo>
                    <a:pt x="26721" y="474758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5163" y="752184"/>
              <a:ext cx="135573" cy="201521"/>
            </a:xfrm>
            <a:custGeom>
              <a:avLst/>
              <a:gdLst/>
              <a:ahLst/>
              <a:cxnLst/>
              <a:rect l="0" t="0" r="0" b="0"/>
              <a:pathLst>
                <a:path w="135573" h="201521">
                  <a:moveTo>
                    <a:pt x="93458" y="58510"/>
                  </a:moveTo>
                  <a:lnTo>
                    <a:pt x="93458" y="36153"/>
                  </a:lnTo>
                  <a:lnTo>
                    <a:pt x="87219" y="18938"/>
                  </a:lnTo>
                  <a:lnTo>
                    <a:pt x="82280" y="11071"/>
                  </a:lnTo>
                  <a:lnTo>
                    <a:pt x="74308" y="5827"/>
                  </a:lnTo>
                  <a:lnTo>
                    <a:pt x="52972" y="0"/>
                  </a:lnTo>
                  <a:lnTo>
                    <a:pt x="43070" y="786"/>
                  </a:lnTo>
                  <a:lnTo>
                    <a:pt x="25830" y="7898"/>
                  </a:lnTo>
                  <a:lnTo>
                    <a:pt x="13488" y="21978"/>
                  </a:lnTo>
                  <a:lnTo>
                    <a:pt x="5274" y="41104"/>
                  </a:lnTo>
                  <a:lnTo>
                    <a:pt x="0" y="91510"/>
                  </a:lnTo>
                  <a:lnTo>
                    <a:pt x="2206" y="129509"/>
                  </a:lnTo>
                  <a:lnTo>
                    <a:pt x="8448" y="150896"/>
                  </a:lnTo>
                  <a:lnTo>
                    <a:pt x="31519" y="183690"/>
                  </a:lnTo>
                  <a:lnTo>
                    <a:pt x="38128" y="191096"/>
                  </a:lnTo>
                  <a:lnTo>
                    <a:pt x="57948" y="199325"/>
                  </a:lnTo>
                  <a:lnTo>
                    <a:pt x="69785" y="201520"/>
                  </a:lnTo>
                  <a:lnTo>
                    <a:pt x="92296" y="197719"/>
                  </a:lnTo>
                  <a:lnTo>
                    <a:pt x="135572" y="184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4659" y="797481"/>
              <a:ext cx="186647" cy="178755"/>
            </a:xfrm>
            <a:custGeom>
              <a:avLst/>
              <a:gdLst/>
              <a:ahLst/>
              <a:cxnLst/>
              <a:rect l="0" t="0" r="0" b="0"/>
              <a:pathLst>
                <a:path w="186647" h="178755">
                  <a:moveTo>
                    <a:pt x="123475" y="65855"/>
                  </a:moveTo>
                  <a:lnTo>
                    <a:pt x="129064" y="49088"/>
                  </a:lnTo>
                  <a:lnTo>
                    <a:pt x="128689" y="31497"/>
                  </a:lnTo>
                  <a:lnTo>
                    <a:pt x="126951" y="21893"/>
                  </a:lnTo>
                  <a:lnTo>
                    <a:pt x="122283" y="14320"/>
                  </a:lnTo>
                  <a:lnTo>
                    <a:pt x="107738" y="2786"/>
                  </a:lnTo>
                  <a:lnTo>
                    <a:pt x="89575" y="0"/>
                  </a:lnTo>
                  <a:lnTo>
                    <a:pt x="69804" y="3831"/>
                  </a:lnTo>
                  <a:lnTo>
                    <a:pt x="49319" y="13333"/>
                  </a:lnTo>
                  <a:lnTo>
                    <a:pt x="23644" y="37425"/>
                  </a:lnTo>
                  <a:lnTo>
                    <a:pt x="6808" y="72379"/>
                  </a:lnTo>
                  <a:lnTo>
                    <a:pt x="0" y="112372"/>
                  </a:lnTo>
                  <a:lnTo>
                    <a:pt x="3572" y="148268"/>
                  </a:lnTo>
                  <a:lnTo>
                    <a:pt x="15203" y="167214"/>
                  </a:lnTo>
                  <a:lnTo>
                    <a:pt x="23217" y="175542"/>
                  </a:lnTo>
                  <a:lnTo>
                    <a:pt x="32070" y="178754"/>
                  </a:lnTo>
                  <a:lnTo>
                    <a:pt x="41482" y="178556"/>
                  </a:lnTo>
                  <a:lnTo>
                    <a:pt x="51265" y="176084"/>
                  </a:lnTo>
                  <a:lnTo>
                    <a:pt x="68375" y="163979"/>
                  </a:lnTo>
                  <a:lnTo>
                    <a:pt x="82609" y="146900"/>
                  </a:lnTo>
                  <a:lnTo>
                    <a:pt x="92834" y="127612"/>
                  </a:lnTo>
                  <a:lnTo>
                    <a:pt x="99579" y="91432"/>
                  </a:lnTo>
                  <a:lnTo>
                    <a:pt x="102865" y="86416"/>
                  </a:lnTo>
                  <a:lnTo>
                    <a:pt x="107395" y="86582"/>
                  </a:lnTo>
                  <a:lnTo>
                    <a:pt x="118668" y="96124"/>
                  </a:lnTo>
                  <a:lnTo>
                    <a:pt x="151842" y="135179"/>
                  </a:lnTo>
                  <a:lnTo>
                    <a:pt x="158764" y="138977"/>
                  </a:lnTo>
                  <a:lnTo>
                    <a:pt x="165719" y="140339"/>
                  </a:lnTo>
                  <a:lnTo>
                    <a:pt x="186646" y="13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6296" y="789780"/>
              <a:ext cx="163995" cy="196322"/>
            </a:xfrm>
            <a:custGeom>
              <a:avLst/>
              <a:gdLst/>
              <a:ahLst/>
              <a:cxnLst/>
              <a:rect l="0" t="0" r="0" b="0"/>
              <a:pathLst>
                <a:path w="163995" h="196322">
                  <a:moveTo>
                    <a:pt x="6066" y="31442"/>
                  </a:moveTo>
                  <a:lnTo>
                    <a:pt x="0" y="65064"/>
                  </a:lnTo>
                  <a:lnTo>
                    <a:pt x="10626" y="124849"/>
                  </a:lnTo>
                  <a:lnTo>
                    <a:pt x="17755" y="174112"/>
                  </a:lnTo>
                  <a:lnTo>
                    <a:pt x="28377" y="196287"/>
                  </a:lnTo>
                  <a:lnTo>
                    <a:pt x="26789" y="196321"/>
                  </a:lnTo>
                  <a:lnTo>
                    <a:pt x="23391" y="194004"/>
                  </a:lnTo>
                  <a:lnTo>
                    <a:pt x="18608" y="162797"/>
                  </a:lnTo>
                  <a:lnTo>
                    <a:pt x="16993" y="107085"/>
                  </a:lnTo>
                  <a:lnTo>
                    <a:pt x="19793" y="47207"/>
                  </a:lnTo>
                  <a:lnTo>
                    <a:pt x="26205" y="24411"/>
                  </a:lnTo>
                  <a:lnTo>
                    <a:pt x="36854" y="6480"/>
                  </a:lnTo>
                  <a:lnTo>
                    <a:pt x="44139" y="1933"/>
                  </a:lnTo>
                  <a:lnTo>
                    <a:pt x="61592" y="0"/>
                  </a:lnTo>
                  <a:lnTo>
                    <a:pt x="77928" y="6159"/>
                  </a:lnTo>
                  <a:lnTo>
                    <a:pt x="107479" y="29178"/>
                  </a:lnTo>
                  <a:lnTo>
                    <a:pt x="128791" y="54948"/>
                  </a:lnTo>
                  <a:lnTo>
                    <a:pt x="152527" y="116917"/>
                  </a:lnTo>
                  <a:lnTo>
                    <a:pt x="163994" y="157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3671" y="767435"/>
              <a:ext cx="153789" cy="203557"/>
            </a:xfrm>
            <a:custGeom>
              <a:avLst/>
              <a:gdLst/>
              <a:ahLst/>
              <a:cxnLst/>
              <a:rect l="0" t="0" r="0" b="0"/>
              <a:pathLst>
                <a:path w="153789" h="203557">
                  <a:moveTo>
                    <a:pt x="114546" y="32730"/>
                  </a:moveTo>
                  <a:lnTo>
                    <a:pt x="85238" y="3422"/>
                  </a:lnTo>
                  <a:lnTo>
                    <a:pt x="77460" y="323"/>
                  </a:lnTo>
                  <a:lnTo>
                    <a:pt x="59459" y="0"/>
                  </a:lnTo>
                  <a:lnTo>
                    <a:pt x="42880" y="6875"/>
                  </a:lnTo>
                  <a:lnTo>
                    <a:pt x="27712" y="18899"/>
                  </a:lnTo>
                  <a:lnTo>
                    <a:pt x="13172" y="35942"/>
                  </a:lnTo>
                  <a:lnTo>
                    <a:pt x="5150" y="58334"/>
                  </a:lnTo>
                  <a:lnTo>
                    <a:pt x="0" y="110837"/>
                  </a:lnTo>
                  <a:lnTo>
                    <a:pt x="4697" y="146730"/>
                  </a:lnTo>
                  <a:lnTo>
                    <a:pt x="19087" y="179592"/>
                  </a:lnTo>
                  <a:lnTo>
                    <a:pt x="34685" y="194708"/>
                  </a:lnTo>
                  <a:lnTo>
                    <a:pt x="43758" y="200377"/>
                  </a:lnTo>
                  <a:lnTo>
                    <a:pt x="63198" y="203556"/>
                  </a:lnTo>
                  <a:lnTo>
                    <a:pt x="83536" y="199900"/>
                  </a:lnTo>
                  <a:lnTo>
                    <a:pt x="113547" y="184687"/>
                  </a:lnTo>
                  <a:lnTo>
                    <a:pt x="130090" y="172016"/>
                  </a:lnTo>
                  <a:lnTo>
                    <a:pt x="146968" y="146140"/>
                  </a:lnTo>
                  <a:lnTo>
                    <a:pt x="153788" y="105068"/>
                  </a:lnTo>
                  <a:lnTo>
                    <a:pt x="150220" y="67032"/>
                  </a:lnTo>
                  <a:lnTo>
                    <a:pt x="145348" y="57938"/>
                  </a:lnTo>
                  <a:lnTo>
                    <a:pt x="104018" y="22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0611" y="1116020"/>
              <a:ext cx="1179193" cy="42115"/>
            </a:xfrm>
            <a:custGeom>
              <a:avLst/>
              <a:gdLst/>
              <a:ahLst/>
              <a:cxnLst/>
              <a:rect l="0" t="0" r="0" b="0"/>
              <a:pathLst>
                <a:path w="1179193" h="42115">
                  <a:moveTo>
                    <a:pt x="1179192" y="0"/>
                  </a:moveTo>
                  <a:lnTo>
                    <a:pt x="1120575" y="0"/>
                  </a:lnTo>
                  <a:lnTo>
                    <a:pt x="1074606" y="0"/>
                  </a:lnTo>
                  <a:lnTo>
                    <a:pt x="1018352" y="0"/>
                  </a:lnTo>
                  <a:lnTo>
                    <a:pt x="962819" y="0"/>
                  </a:lnTo>
                  <a:lnTo>
                    <a:pt x="903732" y="0"/>
                  </a:lnTo>
                  <a:lnTo>
                    <a:pt x="841770" y="0"/>
                  </a:lnTo>
                  <a:lnTo>
                    <a:pt x="790136" y="0"/>
                  </a:lnTo>
                  <a:lnTo>
                    <a:pt x="728434" y="5589"/>
                  </a:lnTo>
                  <a:lnTo>
                    <a:pt x="682107" y="8334"/>
                  </a:lnTo>
                  <a:lnTo>
                    <a:pt x="634222" y="9553"/>
                  </a:lnTo>
                  <a:lnTo>
                    <a:pt x="585643" y="10095"/>
                  </a:lnTo>
                  <a:lnTo>
                    <a:pt x="529023" y="10400"/>
                  </a:lnTo>
                  <a:lnTo>
                    <a:pt x="475205" y="17739"/>
                  </a:lnTo>
                  <a:lnTo>
                    <a:pt x="431050" y="20074"/>
                  </a:lnTo>
                  <a:lnTo>
                    <a:pt x="371174" y="20766"/>
                  </a:lnTo>
                  <a:lnTo>
                    <a:pt x="318728" y="20971"/>
                  </a:lnTo>
                  <a:lnTo>
                    <a:pt x="257564" y="22202"/>
                  </a:lnTo>
                  <a:lnTo>
                    <a:pt x="210456" y="28285"/>
                  </a:lnTo>
                  <a:lnTo>
                    <a:pt x="151395" y="31778"/>
                  </a:lnTo>
                  <a:lnTo>
                    <a:pt x="91386" y="39726"/>
                  </a:lnTo>
                  <a:lnTo>
                    <a:pt x="29490" y="416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81069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6383" y="2933094"/>
            <a:ext cx="2453141" cy="783466"/>
            <a:chOff x="326383" y="2933094"/>
            <a:chExt cx="2453141" cy="783466"/>
          </a:xfrm>
        </p:grpSpPr>
        <p:sp>
          <p:nvSpPr>
            <p:cNvPr id="12" name="Freeform 11"/>
            <p:cNvSpPr/>
            <p:nvPr/>
          </p:nvSpPr>
          <p:spPr>
            <a:xfrm>
              <a:off x="442282" y="3063792"/>
              <a:ext cx="408822" cy="416357"/>
            </a:xfrm>
            <a:custGeom>
              <a:avLst/>
              <a:gdLst/>
              <a:ahLst/>
              <a:cxnLst/>
              <a:rect l="0" t="0" r="0" b="0"/>
              <a:pathLst>
                <a:path w="408822" h="416357">
                  <a:moveTo>
                    <a:pt x="10443" y="31586"/>
                  </a:moveTo>
                  <a:lnTo>
                    <a:pt x="2110" y="69064"/>
                  </a:lnTo>
                  <a:lnTo>
                    <a:pt x="348" y="120487"/>
                  </a:lnTo>
                  <a:lnTo>
                    <a:pt x="0" y="175705"/>
                  </a:lnTo>
                  <a:lnTo>
                    <a:pt x="3051" y="231673"/>
                  </a:lnTo>
                  <a:lnTo>
                    <a:pt x="8983" y="287788"/>
                  </a:lnTo>
                  <a:lnTo>
                    <a:pt x="30037" y="346518"/>
                  </a:lnTo>
                  <a:lnTo>
                    <a:pt x="34034" y="357354"/>
                  </a:lnTo>
                  <a:lnTo>
                    <a:pt x="47834" y="372514"/>
                  </a:lnTo>
                  <a:lnTo>
                    <a:pt x="56427" y="378194"/>
                  </a:lnTo>
                  <a:lnTo>
                    <a:pt x="66836" y="379641"/>
                  </a:lnTo>
                  <a:lnTo>
                    <a:pt x="90878" y="375010"/>
                  </a:lnTo>
                  <a:lnTo>
                    <a:pt x="110923" y="362034"/>
                  </a:lnTo>
                  <a:lnTo>
                    <a:pt x="126460" y="343398"/>
                  </a:lnTo>
                  <a:lnTo>
                    <a:pt x="149925" y="285355"/>
                  </a:lnTo>
                  <a:lnTo>
                    <a:pt x="153734" y="281484"/>
                  </a:lnTo>
                  <a:lnTo>
                    <a:pt x="157443" y="282413"/>
                  </a:lnTo>
                  <a:lnTo>
                    <a:pt x="161085" y="286541"/>
                  </a:lnTo>
                  <a:lnTo>
                    <a:pt x="178909" y="347101"/>
                  </a:lnTo>
                  <a:lnTo>
                    <a:pt x="205330" y="388318"/>
                  </a:lnTo>
                  <a:lnTo>
                    <a:pt x="223402" y="404993"/>
                  </a:lnTo>
                  <a:lnTo>
                    <a:pt x="246251" y="413963"/>
                  </a:lnTo>
                  <a:lnTo>
                    <a:pt x="258895" y="416356"/>
                  </a:lnTo>
                  <a:lnTo>
                    <a:pt x="279184" y="412775"/>
                  </a:lnTo>
                  <a:lnTo>
                    <a:pt x="334192" y="378292"/>
                  </a:lnTo>
                  <a:lnTo>
                    <a:pt x="364382" y="345216"/>
                  </a:lnTo>
                  <a:lnTo>
                    <a:pt x="391706" y="288077"/>
                  </a:lnTo>
                  <a:lnTo>
                    <a:pt x="404430" y="237694"/>
                  </a:lnTo>
                  <a:lnTo>
                    <a:pt x="408720" y="185722"/>
                  </a:lnTo>
                  <a:lnTo>
                    <a:pt x="408821" y="133278"/>
                  </a:lnTo>
                  <a:lnTo>
                    <a:pt x="403132" y="81864"/>
                  </a:lnTo>
                  <a:lnTo>
                    <a:pt x="397497" y="28216"/>
                  </a:lnTo>
                  <a:lnTo>
                    <a:pt x="3894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17281" y="3217944"/>
              <a:ext cx="219797" cy="204364"/>
            </a:xfrm>
            <a:custGeom>
              <a:avLst/>
              <a:gdLst/>
              <a:ahLst/>
              <a:cxnLst/>
              <a:rect l="0" t="0" r="0" b="0"/>
              <a:pathLst>
                <a:path w="219797" h="204364">
                  <a:moveTo>
                    <a:pt x="93454" y="140646"/>
                  </a:moveTo>
                  <a:lnTo>
                    <a:pt x="101788" y="103169"/>
                  </a:lnTo>
                  <a:lnTo>
                    <a:pt x="100213" y="65201"/>
                  </a:lnTo>
                  <a:lnTo>
                    <a:pt x="94118" y="39265"/>
                  </a:lnTo>
                  <a:lnTo>
                    <a:pt x="83611" y="16039"/>
                  </a:lnTo>
                  <a:lnTo>
                    <a:pt x="75194" y="8442"/>
                  </a:lnTo>
                  <a:lnTo>
                    <a:pt x="53363" y="0"/>
                  </a:lnTo>
                  <a:lnTo>
                    <a:pt x="43330" y="89"/>
                  </a:lnTo>
                  <a:lnTo>
                    <a:pt x="25943" y="6427"/>
                  </a:lnTo>
                  <a:lnTo>
                    <a:pt x="13536" y="20162"/>
                  </a:lnTo>
                  <a:lnTo>
                    <a:pt x="5293" y="39135"/>
                  </a:lnTo>
                  <a:lnTo>
                    <a:pt x="0" y="92562"/>
                  </a:lnTo>
                  <a:lnTo>
                    <a:pt x="4544" y="147916"/>
                  </a:lnTo>
                  <a:lnTo>
                    <a:pt x="19017" y="181795"/>
                  </a:lnTo>
                  <a:lnTo>
                    <a:pt x="34635" y="197149"/>
                  </a:lnTo>
                  <a:lnTo>
                    <a:pt x="43713" y="202881"/>
                  </a:lnTo>
                  <a:lnTo>
                    <a:pt x="52104" y="204363"/>
                  </a:lnTo>
                  <a:lnTo>
                    <a:pt x="60039" y="203011"/>
                  </a:lnTo>
                  <a:lnTo>
                    <a:pt x="67668" y="199771"/>
                  </a:lnTo>
                  <a:lnTo>
                    <a:pt x="82383" y="183691"/>
                  </a:lnTo>
                  <a:lnTo>
                    <a:pt x="100702" y="148331"/>
                  </a:lnTo>
                  <a:lnTo>
                    <a:pt x="110420" y="108218"/>
                  </a:lnTo>
                  <a:lnTo>
                    <a:pt x="112693" y="89969"/>
                  </a:lnTo>
                  <a:lnTo>
                    <a:pt x="113299" y="91653"/>
                  </a:lnTo>
                  <a:lnTo>
                    <a:pt x="113703" y="97456"/>
                  </a:lnTo>
                  <a:lnTo>
                    <a:pt x="125450" y="122390"/>
                  </a:lnTo>
                  <a:lnTo>
                    <a:pt x="149338" y="146416"/>
                  </a:lnTo>
                  <a:lnTo>
                    <a:pt x="158786" y="150342"/>
                  </a:lnTo>
                  <a:lnTo>
                    <a:pt x="178643" y="151584"/>
                  </a:lnTo>
                  <a:lnTo>
                    <a:pt x="219796" y="140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68663" y="306379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2" y="145995"/>
                  </a:lnTo>
                  <a:lnTo>
                    <a:pt x="57" y="199626"/>
                  </a:lnTo>
                  <a:lnTo>
                    <a:pt x="17" y="249442"/>
                  </a:lnTo>
                  <a:lnTo>
                    <a:pt x="5592" y="30260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63378" y="316907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3298" y="16789"/>
                  </a:lnTo>
                  <a:lnTo>
                    <a:pt x="74727" y="23334"/>
                  </a:lnTo>
                  <a:lnTo>
                    <a:pt x="35009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45731" y="3196870"/>
              <a:ext cx="135823" cy="178394"/>
            </a:xfrm>
            <a:custGeom>
              <a:avLst/>
              <a:gdLst/>
              <a:ahLst/>
              <a:cxnLst/>
              <a:rect l="0" t="0" r="0" b="0"/>
              <a:pathLst>
                <a:path w="135823" h="178394">
                  <a:moveTo>
                    <a:pt x="28217" y="88021"/>
                  </a:moveTo>
                  <a:lnTo>
                    <a:pt x="44984" y="93610"/>
                  </a:lnTo>
                  <a:lnTo>
                    <a:pt x="77768" y="91497"/>
                  </a:lnTo>
                  <a:lnTo>
                    <a:pt x="111529" y="83461"/>
                  </a:lnTo>
                  <a:lnTo>
                    <a:pt x="120023" y="77962"/>
                  </a:lnTo>
                  <a:lnTo>
                    <a:pt x="132580" y="62493"/>
                  </a:lnTo>
                  <a:lnTo>
                    <a:pt x="135822" y="43920"/>
                  </a:lnTo>
                  <a:lnTo>
                    <a:pt x="135048" y="34054"/>
                  </a:lnTo>
                  <a:lnTo>
                    <a:pt x="131023" y="26306"/>
                  </a:lnTo>
                  <a:lnTo>
                    <a:pt x="117192" y="14579"/>
                  </a:lnTo>
                  <a:lnTo>
                    <a:pt x="89675" y="1400"/>
                  </a:lnTo>
                  <a:lnTo>
                    <a:pt x="69569" y="0"/>
                  </a:lnTo>
                  <a:lnTo>
                    <a:pt x="48935" y="4446"/>
                  </a:lnTo>
                  <a:lnTo>
                    <a:pt x="28066" y="14222"/>
                  </a:lnTo>
                  <a:lnTo>
                    <a:pt x="13332" y="32605"/>
                  </a:lnTo>
                  <a:lnTo>
                    <a:pt x="4054" y="56372"/>
                  </a:lnTo>
                  <a:lnTo>
                    <a:pt x="0" y="94891"/>
                  </a:lnTo>
                  <a:lnTo>
                    <a:pt x="3198" y="117980"/>
                  </a:lnTo>
                  <a:lnTo>
                    <a:pt x="11638" y="136821"/>
                  </a:lnTo>
                  <a:lnTo>
                    <a:pt x="24358" y="152994"/>
                  </a:lnTo>
                  <a:lnTo>
                    <a:pt x="41709" y="167980"/>
                  </a:lnTo>
                  <a:lnTo>
                    <a:pt x="64239" y="176201"/>
                  </a:lnTo>
                  <a:lnTo>
                    <a:pt x="76798" y="178393"/>
                  </a:lnTo>
                  <a:lnTo>
                    <a:pt x="100111" y="174590"/>
                  </a:lnTo>
                  <a:lnTo>
                    <a:pt x="133502" y="161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55034" y="3200663"/>
              <a:ext cx="124241" cy="182282"/>
            </a:xfrm>
            <a:custGeom>
              <a:avLst/>
              <a:gdLst/>
              <a:ahLst/>
              <a:cxnLst/>
              <a:rect l="0" t="0" r="0" b="0"/>
              <a:pathLst>
                <a:path w="124241" h="182282">
                  <a:moveTo>
                    <a:pt x="8427" y="84228"/>
                  </a:moveTo>
                  <a:lnTo>
                    <a:pt x="23081" y="146320"/>
                  </a:lnTo>
                  <a:lnTo>
                    <a:pt x="33176" y="178665"/>
                  </a:lnTo>
                  <a:lnTo>
                    <a:pt x="33115" y="182281"/>
                  </a:lnTo>
                  <a:lnTo>
                    <a:pt x="30735" y="181182"/>
                  </a:lnTo>
                  <a:lnTo>
                    <a:pt x="23021" y="170602"/>
                  </a:lnTo>
                  <a:lnTo>
                    <a:pt x="4990" y="125238"/>
                  </a:lnTo>
                  <a:lnTo>
                    <a:pt x="0" y="88840"/>
                  </a:lnTo>
                  <a:lnTo>
                    <a:pt x="5071" y="65221"/>
                  </a:lnTo>
                  <a:lnTo>
                    <a:pt x="16294" y="44195"/>
                  </a:lnTo>
                  <a:lnTo>
                    <a:pt x="42343" y="20374"/>
                  </a:lnTo>
                  <a:lnTo>
                    <a:pt x="62105" y="9835"/>
                  </a:lnTo>
                  <a:lnTo>
                    <a:pt x="1242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10860" y="3165164"/>
              <a:ext cx="178985" cy="171030"/>
            </a:xfrm>
            <a:custGeom>
              <a:avLst/>
              <a:gdLst/>
              <a:ahLst/>
              <a:cxnLst/>
              <a:rect l="0" t="0" r="0" b="0"/>
              <a:pathLst>
                <a:path w="178985" h="171030">
                  <a:moveTo>
                    <a:pt x="178984" y="24970"/>
                  </a:moveTo>
                  <a:lnTo>
                    <a:pt x="161003" y="9329"/>
                  </a:lnTo>
                  <a:lnTo>
                    <a:pt x="144086" y="1251"/>
                  </a:lnTo>
                  <a:lnTo>
                    <a:pt x="124870" y="0"/>
                  </a:lnTo>
                  <a:lnTo>
                    <a:pt x="104630" y="4514"/>
                  </a:lnTo>
                  <a:lnTo>
                    <a:pt x="74675" y="20209"/>
                  </a:lnTo>
                  <a:lnTo>
                    <a:pt x="35685" y="53344"/>
                  </a:lnTo>
                  <a:lnTo>
                    <a:pt x="33149" y="61434"/>
                  </a:lnTo>
                  <a:lnTo>
                    <a:pt x="36569" y="79781"/>
                  </a:lnTo>
                  <a:lnTo>
                    <a:pt x="41927" y="84907"/>
                  </a:lnTo>
                  <a:lnTo>
                    <a:pt x="49008" y="87155"/>
                  </a:lnTo>
                  <a:lnTo>
                    <a:pt x="102900" y="89181"/>
                  </a:lnTo>
                  <a:lnTo>
                    <a:pt x="134994" y="97678"/>
                  </a:lnTo>
                  <a:lnTo>
                    <a:pt x="152024" y="108367"/>
                  </a:lnTo>
                  <a:lnTo>
                    <a:pt x="164272" y="124037"/>
                  </a:lnTo>
                  <a:lnTo>
                    <a:pt x="169176" y="133129"/>
                  </a:lnTo>
                  <a:lnTo>
                    <a:pt x="168936" y="141529"/>
                  </a:lnTo>
                  <a:lnTo>
                    <a:pt x="165266" y="149470"/>
                  </a:lnTo>
                  <a:lnTo>
                    <a:pt x="159311" y="157103"/>
                  </a:lnTo>
                  <a:lnTo>
                    <a:pt x="140215" y="165584"/>
                  </a:lnTo>
                  <a:lnTo>
                    <a:pt x="89828" y="171029"/>
                  </a:lnTo>
                  <a:lnTo>
                    <a:pt x="31088" y="164869"/>
                  </a:lnTo>
                  <a:lnTo>
                    <a:pt x="0" y="16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47426" y="3053264"/>
              <a:ext cx="289860" cy="307165"/>
            </a:xfrm>
            <a:custGeom>
              <a:avLst/>
              <a:gdLst/>
              <a:ahLst/>
              <a:cxnLst/>
              <a:rect l="0" t="0" r="0" b="0"/>
              <a:pathLst>
                <a:path w="289860" h="307165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4564" y="187752"/>
                  </a:lnTo>
                  <a:lnTo>
                    <a:pt x="16981" y="246963"/>
                  </a:lnTo>
                  <a:lnTo>
                    <a:pt x="22093" y="282574"/>
                  </a:lnTo>
                  <a:lnTo>
                    <a:pt x="19553" y="304573"/>
                  </a:lnTo>
                  <a:lnTo>
                    <a:pt x="18408" y="307164"/>
                  </a:lnTo>
                  <a:lnTo>
                    <a:pt x="16796" y="288453"/>
                  </a:lnTo>
                  <a:lnTo>
                    <a:pt x="19371" y="243328"/>
                  </a:lnTo>
                  <a:lnTo>
                    <a:pt x="30730" y="210918"/>
                  </a:lnTo>
                  <a:lnTo>
                    <a:pt x="36387" y="200273"/>
                  </a:lnTo>
                  <a:lnTo>
                    <a:pt x="52033" y="185326"/>
                  </a:lnTo>
                  <a:lnTo>
                    <a:pt x="61118" y="179703"/>
                  </a:lnTo>
                  <a:lnTo>
                    <a:pt x="69514" y="178293"/>
                  </a:lnTo>
                  <a:lnTo>
                    <a:pt x="77452" y="179694"/>
                  </a:lnTo>
                  <a:lnTo>
                    <a:pt x="85083" y="182967"/>
                  </a:lnTo>
                  <a:lnTo>
                    <a:pt x="107002" y="204341"/>
                  </a:lnTo>
                  <a:lnTo>
                    <a:pt x="134199" y="244175"/>
                  </a:lnTo>
                  <a:lnTo>
                    <a:pt x="143857" y="269179"/>
                  </a:lnTo>
                  <a:lnTo>
                    <a:pt x="145811" y="292770"/>
                  </a:lnTo>
                  <a:lnTo>
                    <a:pt x="143949" y="306765"/>
                  </a:lnTo>
                  <a:lnTo>
                    <a:pt x="143122" y="297387"/>
                  </a:lnTo>
                  <a:lnTo>
                    <a:pt x="148245" y="271388"/>
                  </a:lnTo>
                  <a:lnTo>
                    <a:pt x="160239" y="254758"/>
                  </a:lnTo>
                  <a:lnTo>
                    <a:pt x="189841" y="232242"/>
                  </a:lnTo>
                  <a:lnTo>
                    <a:pt x="249478" y="189567"/>
                  </a:lnTo>
                  <a:lnTo>
                    <a:pt x="259429" y="182530"/>
                  </a:lnTo>
                  <a:lnTo>
                    <a:pt x="264893" y="173159"/>
                  </a:lnTo>
                  <a:lnTo>
                    <a:pt x="267844" y="150269"/>
                  </a:lnTo>
                  <a:lnTo>
                    <a:pt x="262137" y="130737"/>
                  </a:lnTo>
                  <a:lnTo>
                    <a:pt x="257339" y="122253"/>
                  </a:lnTo>
                  <a:lnTo>
                    <a:pt x="250632" y="117767"/>
                  </a:lnTo>
                  <a:lnTo>
                    <a:pt x="233820" y="115902"/>
                  </a:lnTo>
                  <a:lnTo>
                    <a:pt x="217769" y="122092"/>
                  </a:lnTo>
                  <a:lnTo>
                    <a:pt x="202837" y="133812"/>
                  </a:lnTo>
                  <a:lnTo>
                    <a:pt x="188401" y="150719"/>
                  </a:lnTo>
                  <a:lnTo>
                    <a:pt x="180426" y="173051"/>
                  </a:lnTo>
                  <a:lnTo>
                    <a:pt x="178051" y="198574"/>
                  </a:lnTo>
                  <a:lnTo>
                    <a:pt x="184461" y="238081"/>
                  </a:lnTo>
                  <a:lnTo>
                    <a:pt x="194662" y="261401"/>
                  </a:lnTo>
                  <a:lnTo>
                    <a:pt x="210114" y="277225"/>
                  </a:lnTo>
                  <a:lnTo>
                    <a:pt x="219148" y="283083"/>
                  </a:lnTo>
                  <a:lnTo>
                    <a:pt x="241664" y="286472"/>
                  </a:lnTo>
                  <a:lnTo>
                    <a:pt x="263760" y="284078"/>
                  </a:lnTo>
                  <a:lnTo>
                    <a:pt x="28985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92758" y="2933094"/>
              <a:ext cx="143637" cy="458429"/>
            </a:xfrm>
            <a:custGeom>
              <a:avLst/>
              <a:gdLst/>
              <a:ahLst/>
              <a:cxnLst/>
              <a:rect l="0" t="0" r="0" b="0"/>
              <a:pathLst>
                <a:path w="143637" h="458429">
                  <a:moveTo>
                    <a:pt x="91925" y="330740"/>
                  </a:moveTo>
                  <a:lnTo>
                    <a:pt x="91925" y="308383"/>
                  </a:lnTo>
                  <a:lnTo>
                    <a:pt x="88416" y="300627"/>
                  </a:lnTo>
                  <a:lnTo>
                    <a:pt x="75158" y="288890"/>
                  </a:lnTo>
                  <a:lnTo>
                    <a:pt x="66709" y="286463"/>
                  </a:lnTo>
                  <a:lnTo>
                    <a:pt x="47963" y="286884"/>
                  </a:lnTo>
                  <a:lnTo>
                    <a:pt x="31052" y="297211"/>
                  </a:lnTo>
                  <a:lnTo>
                    <a:pt x="16908" y="313498"/>
                  </a:lnTo>
                  <a:lnTo>
                    <a:pt x="6722" y="332436"/>
                  </a:lnTo>
                  <a:lnTo>
                    <a:pt x="0" y="368417"/>
                  </a:lnTo>
                  <a:lnTo>
                    <a:pt x="3597" y="408714"/>
                  </a:lnTo>
                  <a:lnTo>
                    <a:pt x="12114" y="430126"/>
                  </a:lnTo>
                  <a:lnTo>
                    <a:pt x="17661" y="439111"/>
                  </a:lnTo>
                  <a:lnTo>
                    <a:pt x="33183" y="452214"/>
                  </a:lnTo>
                  <a:lnTo>
                    <a:pt x="42235" y="457346"/>
                  </a:lnTo>
                  <a:lnTo>
                    <a:pt x="50610" y="458428"/>
                  </a:lnTo>
                  <a:lnTo>
                    <a:pt x="66154" y="453391"/>
                  </a:lnTo>
                  <a:lnTo>
                    <a:pt x="88059" y="437401"/>
                  </a:lnTo>
                  <a:lnTo>
                    <a:pt x="103778" y="412256"/>
                  </a:lnTo>
                  <a:lnTo>
                    <a:pt x="119570" y="356677"/>
                  </a:lnTo>
                  <a:lnTo>
                    <a:pt x="133954" y="302545"/>
                  </a:lnTo>
                  <a:lnTo>
                    <a:pt x="141423" y="259215"/>
                  </a:lnTo>
                  <a:lnTo>
                    <a:pt x="143636" y="201923"/>
                  </a:lnTo>
                  <a:lnTo>
                    <a:pt x="141172" y="149852"/>
                  </a:lnTo>
                  <a:lnTo>
                    <a:pt x="135448" y="89638"/>
                  </a:lnTo>
                  <a:lnTo>
                    <a:pt x="123279" y="44313"/>
                  </a:lnTo>
                  <a:lnTo>
                    <a:pt x="104855" y="6837"/>
                  </a:lnTo>
                  <a:lnTo>
                    <a:pt x="98205" y="1331"/>
                  </a:lnTo>
                  <a:lnTo>
                    <a:pt x="91433" y="0"/>
                  </a:lnTo>
                  <a:lnTo>
                    <a:pt x="84578" y="1452"/>
                  </a:lnTo>
                  <a:lnTo>
                    <a:pt x="78838" y="5930"/>
                  </a:lnTo>
                  <a:lnTo>
                    <a:pt x="69341" y="20263"/>
                  </a:lnTo>
                  <a:lnTo>
                    <a:pt x="63007" y="53653"/>
                  </a:lnTo>
                  <a:lnTo>
                    <a:pt x="68102" y="116433"/>
                  </a:lnTo>
                  <a:lnTo>
                    <a:pt x="70049" y="173655"/>
                  </a:lnTo>
                  <a:lnTo>
                    <a:pt x="71795" y="225834"/>
                  </a:lnTo>
                  <a:lnTo>
                    <a:pt x="79154" y="279212"/>
                  </a:lnTo>
                  <a:lnTo>
                    <a:pt x="89507" y="340029"/>
                  </a:lnTo>
                  <a:lnTo>
                    <a:pt x="108399" y="400821"/>
                  </a:lnTo>
                  <a:lnTo>
                    <a:pt x="112983" y="414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6383" y="3453347"/>
              <a:ext cx="2063587" cy="263213"/>
            </a:xfrm>
            <a:custGeom>
              <a:avLst/>
              <a:gdLst/>
              <a:ahLst/>
              <a:cxnLst/>
              <a:rect l="0" t="0" r="0" b="0"/>
              <a:pathLst>
                <a:path w="2063587" h="263213">
                  <a:moveTo>
                    <a:pt x="2063586" y="0"/>
                  </a:moveTo>
                  <a:lnTo>
                    <a:pt x="2014655" y="8333"/>
                  </a:lnTo>
                  <a:lnTo>
                    <a:pt x="1963690" y="12998"/>
                  </a:lnTo>
                  <a:lnTo>
                    <a:pt x="1910374" y="18668"/>
                  </a:lnTo>
                  <a:lnTo>
                    <a:pt x="1861822" y="20349"/>
                  </a:lnTo>
                  <a:lnTo>
                    <a:pt x="1810391" y="23967"/>
                  </a:lnTo>
                  <a:lnTo>
                    <a:pt x="1754988" y="32447"/>
                  </a:lnTo>
                  <a:lnTo>
                    <a:pt x="1694119" y="39250"/>
                  </a:lnTo>
                  <a:lnTo>
                    <a:pt x="1640989" y="44385"/>
                  </a:lnTo>
                  <a:lnTo>
                    <a:pt x="1593661" y="50196"/>
                  </a:lnTo>
                  <a:lnTo>
                    <a:pt x="1532064" y="51918"/>
                  </a:lnTo>
                  <a:lnTo>
                    <a:pt x="1474429" y="55547"/>
                  </a:lnTo>
                  <a:lnTo>
                    <a:pt x="1417924" y="61665"/>
                  </a:lnTo>
                  <a:lnTo>
                    <a:pt x="1361703" y="70109"/>
                  </a:lnTo>
                  <a:lnTo>
                    <a:pt x="1314898" y="73805"/>
                  </a:lnTo>
                  <a:lnTo>
                    <a:pt x="1269141" y="78816"/>
                  </a:lnTo>
                  <a:lnTo>
                    <a:pt x="1220729" y="81822"/>
                  </a:lnTo>
                  <a:lnTo>
                    <a:pt x="1175426" y="83159"/>
                  </a:lnTo>
                  <a:lnTo>
                    <a:pt x="1123614" y="85081"/>
                  </a:lnTo>
                  <a:lnTo>
                    <a:pt x="1064185" y="92498"/>
                  </a:lnTo>
                  <a:lnTo>
                    <a:pt x="1007385" y="99900"/>
                  </a:lnTo>
                  <a:lnTo>
                    <a:pt x="951106" y="104221"/>
                  </a:lnTo>
                  <a:lnTo>
                    <a:pt x="894928" y="108194"/>
                  </a:lnTo>
                  <a:lnTo>
                    <a:pt x="838772" y="119898"/>
                  </a:lnTo>
                  <a:lnTo>
                    <a:pt x="775383" y="126239"/>
                  </a:lnTo>
                  <a:lnTo>
                    <a:pt x="727442" y="133200"/>
                  </a:lnTo>
                  <a:lnTo>
                    <a:pt x="665274" y="136953"/>
                  </a:lnTo>
                  <a:lnTo>
                    <a:pt x="609939" y="143784"/>
                  </a:lnTo>
                  <a:lnTo>
                    <a:pt x="548727" y="149804"/>
                  </a:lnTo>
                  <a:lnTo>
                    <a:pt x="491576" y="161912"/>
                  </a:lnTo>
                  <a:lnTo>
                    <a:pt x="435226" y="168333"/>
                  </a:lnTo>
                  <a:lnTo>
                    <a:pt x="379035" y="176534"/>
                  </a:lnTo>
                  <a:lnTo>
                    <a:pt x="317287" y="184089"/>
                  </a:lnTo>
                  <a:lnTo>
                    <a:pt x="258339" y="196847"/>
                  </a:lnTo>
                  <a:lnTo>
                    <a:pt x="195197" y="208531"/>
                  </a:lnTo>
                  <a:lnTo>
                    <a:pt x="140116" y="218573"/>
                  </a:lnTo>
                  <a:lnTo>
                    <a:pt x="84176" y="231821"/>
                  </a:lnTo>
                  <a:lnTo>
                    <a:pt x="24776" y="24920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63709" y="324277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331737" y="491850"/>
            <a:ext cx="6459559" cy="886129"/>
            <a:chOff x="2331737" y="491850"/>
            <a:chExt cx="6459559" cy="886129"/>
          </a:xfrm>
        </p:grpSpPr>
        <p:sp>
          <p:nvSpPr>
            <p:cNvPr id="24" name="Freeform 23"/>
            <p:cNvSpPr/>
            <p:nvPr/>
          </p:nvSpPr>
          <p:spPr>
            <a:xfrm>
              <a:off x="2331737" y="491850"/>
              <a:ext cx="279331" cy="739985"/>
            </a:xfrm>
            <a:custGeom>
              <a:avLst/>
              <a:gdLst/>
              <a:ahLst/>
              <a:cxnLst/>
              <a:rect l="0" t="0" r="0" b="0"/>
              <a:pathLst>
                <a:path w="279331" h="739985">
                  <a:moveTo>
                    <a:pt x="5589" y="739984"/>
                  </a:moveTo>
                  <a:lnTo>
                    <a:pt x="0" y="723216"/>
                  </a:lnTo>
                  <a:lnTo>
                    <a:pt x="375" y="705625"/>
                  </a:lnTo>
                  <a:lnTo>
                    <a:pt x="4902" y="645815"/>
                  </a:lnTo>
                  <a:lnTo>
                    <a:pt x="6555" y="596528"/>
                  </a:lnTo>
                  <a:lnTo>
                    <a:pt x="12764" y="537991"/>
                  </a:lnTo>
                  <a:lnTo>
                    <a:pt x="16294" y="475023"/>
                  </a:lnTo>
                  <a:lnTo>
                    <a:pt x="21265" y="428811"/>
                  </a:lnTo>
                  <a:lnTo>
                    <a:pt x="24254" y="384096"/>
                  </a:lnTo>
                  <a:lnTo>
                    <a:pt x="25583" y="339656"/>
                  </a:lnTo>
                  <a:lnTo>
                    <a:pt x="26174" y="292609"/>
                  </a:lnTo>
                  <a:lnTo>
                    <a:pt x="26436" y="247522"/>
                  </a:lnTo>
                  <a:lnTo>
                    <a:pt x="26584" y="188917"/>
                  </a:lnTo>
                  <a:lnTo>
                    <a:pt x="29747" y="138797"/>
                  </a:lnTo>
                  <a:lnTo>
                    <a:pt x="34974" y="90022"/>
                  </a:lnTo>
                  <a:lnTo>
                    <a:pt x="42329" y="37208"/>
                  </a:lnTo>
                  <a:lnTo>
                    <a:pt x="51700" y="3769"/>
                  </a:lnTo>
                  <a:lnTo>
                    <a:pt x="55047" y="0"/>
                  </a:lnTo>
                  <a:lnTo>
                    <a:pt x="58448" y="996"/>
                  </a:lnTo>
                  <a:lnTo>
                    <a:pt x="77901" y="33401"/>
                  </a:lnTo>
                  <a:lnTo>
                    <a:pt x="91876" y="82580"/>
                  </a:lnTo>
                  <a:lnTo>
                    <a:pt x="108248" y="140373"/>
                  </a:lnTo>
                  <a:lnTo>
                    <a:pt x="123874" y="193434"/>
                  </a:lnTo>
                  <a:lnTo>
                    <a:pt x="133459" y="251351"/>
                  </a:lnTo>
                  <a:lnTo>
                    <a:pt x="146271" y="302522"/>
                  </a:lnTo>
                  <a:lnTo>
                    <a:pt x="167302" y="357690"/>
                  </a:lnTo>
                  <a:lnTo>
                    <a:pt x="183935" y="410529"/>
                  </a:lnTo>
                  <a:lnTo>
                    <a:pt x="202037" y="473074"/>
                  </a:lnTo>
                  <a:lnTo>
                    <a:pt x="219658" y="534516"/>
                  </a:lnTo>
                  <a:lnTo>
                    <a:pt x="233704" y="583324"/>
                  </a:lnTo>
                  <a:lnTo>
                    <a:pt x="247744" y="643745"/>
                  </a:lnTo>
                  <a:lnTo>
                    <a:pt x="255933" y="670305"/>
                  </a:lnTo>
                  <a:lnTo>
                    <a:pt x="274015" y="706419"/>
                  </a:lnTo>
                  <a:lnTo>
                    <a:pt x="279330" y="72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58383" y="994618"/>
              <a:ext cx="147400" cy="37175"/>
            </a:xfrm>
            <a:custGeom>
              <a:avLst/>
              <a:gdLst/>
              <a:ahLst/>
              <a:cxnLst/>
              <a:rect l="0" t="0" r="0" b="0"/>
              <a:pathLst>
                <a:path w="147400" h="37175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46017" y="20543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21807" y="579067"/>
              <a:ext cx="41986" cy="589597"/>
            </a:xfrm>
            <a:custGeom>
              <a:avLst/>
              <a:gdLst/>
              <a:ahLst/>
              <a:cxnLst/>
              <a:rect l="0" t="0" r="0" b="0"/>
              <a:pathLst>
                <a:path w="41986" h="589597">
                  <a:moveTo>
                    <a:pt x="10400" y="0"/>
                  </a:moveTo>
                  <a:lnTo>
                    <a:pt x="2066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5499" y="208947"/>
                  </a:lnTo>
                  <a:lnTo>
                    <a:pt x="9432" y="269218"/>
                  </a:lnTo>
                  <a:lnTo>
                    <a:pt x="10209" y="329303"/>
                  </a:lnTo>
                  <a:lnTo>
                    <a:pt x="10362" y="391561"/>
                  </a:lnTo>
                  <a:lnTo>
                    <a:pt x="18728" y="454723"/>
                  </a:lnTo>
                  <a:lnTo>
                    <a:pt x="27874" y="515943"/>
                  </a:lnTo>
                  <a:lnTo>
                    <a:pt x="36574" y="577456"/>
                  </a:lnTo>
                  <a:lnTo>
                    <a:pt x="39580" y="586930"/>
                  </a:lnTo>
                  <a:lnTo>
                    <a:pt x="41985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53222" y="831751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57238" y="0"/>
                  </a:lnTo>
                  <a:lnTo>
                    <a:pt x="194403" y="8333"/>
                  </a:lnTo>
                  <a:lnTo>
                    <a:pt x="145729" y="12997"/>
                  </a:lnTo>
                  <a:lnTo>
                    <a:pt x="94262" y="18669"/>
                  </a:lnTo>
                  <a:lnTo>
                    <a:pt x="35647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69077" y="97915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15641" y="17980"/>
                  </a:lnTo>
                  <a:lnTo>
                    <a:pt x="29851" y="43152"/>
                  </a:lnTo>
                  <a:lnTo>
                    <a:pt x="61789" y="70092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58549" y="937036"/>
              <a:ext cx="231628" cy="421141"/>
            </a:xfrm>
            <a:custGeom>
              <a:avLst/>
              <a:gdLst/>
              <a:ahLst/>
              <a:cxnLst/>
              <a:rect l="0" t="0" r="0" b="0"/>
              <a:pathLst>
                <a:path w="231628" h="421141">
                  <a:moveTo>
                    <a:pt x="231627" y="0"/>
                  </a:moveTo>
                  <a:lnTo>
                    <a:pt x="215986" y="17981"/>
                  </a:lnTo>
                  <a:lnTo>
                    <a:pt x="181291" y="76331"/>
                  </a:lnTo>
                  <a:lnTo>
                    <a:pt x="153335" y="125518"/>
                  </a:lnTo>
                  <a:lnTo>
                    <a:pt x="129247" y="160191"/>
                  </a:lnTo>
                  <a:lnTo>
                    <a:pt x="94087" y="221297"/>
                  </a:lnTo>
                  <a:lnTo>
                    <a:pt x="55703" y="275953"/>
                  </a:lnTo>
                  <a:lnTo>
                    <a:pt x="28262" y="335080"/>
                  </a:lnTo>
                  <a:lnTo>
                    <a:pt x="7506" y="39822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53347" y="895003"/>
              <a:ext cx="165675" cy="482976"/>
            </a:xfrm>
            <a:custGeom>
              <a:avLst/>
              <a:gdLst/>
              <a:ahLst/>
              <a:cxnLst/>
              <a:rect l="0" t="0" r="0" b="0"/>
              <a:pathLst>
                <a:path w="165675" h="482976">
                  <a:moveTo>
                    <a:pt x="0" y="189432"/>
                  </a:moveTo>
                  <a:lnTo>
                    <a:pt x="3119" y="232123"/>
                  </a:lnTo>
                  <a:lnTo>
                    <a:pt x="6065" y="252859"/>
                  </a:lnTo>
                  <a:lnTo>
                    <a:pt x="1544" y="304126"/>
                  </a:lnTo>
                  <a:lnTo>
                    <a:pt x="458" y="360676"/>
                  </a:lnTo>
                  <a:lnTo>
                    <a:pt x="136" y="415646"/>
                  </a:lnTo>
                  <a:lnTo>
                    <a:pt x="5616" y="476141"/>
                  </a:lnTo>
                  <a:lnTo>
                    <a:pt x="6084" y="482347"/>
                  </a:lnTo>
                  <a:lnTo>
                    <a:pt x="5225" y="482975"/>
                  </a:lnTo>
                  <a:lnTo>
                    <a:pt x="3483" y="479884"/>
                  </a:lnTo>
                  <a:lnTo>
                    <a:pt x="688" y="424490"/>
                  </a:lnTo>
                  <a:lnTo>
                    <a:pt x="204" y="368653"/>
                  </a:lnTo>
                  <a:lnTo>
                    <a:pt x="60" y="319093"/>
                  </a:lnTo>
                  <a:lnTo>
                    <a:pt x="18" y="263335"/>
                  </a:lnTo>
                  <a:lnTo>
                    <a:pt x="5" y="213799"/>
                  </a:lnTo>
                  <a:lnTo>
                    <a:pt x="1171" y="156877"/>
                  </a:lnTo>
                  <a:lnTo>
                    <a:pt x="8406" y="103617"/>
                  </a:lnTo>
                  <a:lnTo>
                    <a:pt x="24450" y="46225"/>
                  </a:lnTo>
                  <a:lnTo>
                    <a:pt x="37773" y="24009"/>
                  </a:lnTo>
                  <a:lnTo>
                    <a:pt x="55392" y="6336"/>
                  </a:lnTo>
                  <a:lnTo>
                    <a:pt x="66174" y="1857"/>
                  </a:lnTo>
                  <a:lnTo>
                    <a:pt x="90632" y="0"/>
                  </a:lnTo>
                  <a:lnTo>
                    <a:pt x="110861" y="6194"/>
                  </a:lnTo>
                  <a:lnTo>
                    <a:pt x="127650" y="17916"/>
                  </a:lnTo>
                  <a:lnTo>
                    <a:pt x="142911" y="34824"/>
                  </a:lnTo>
                  <a:lnTo>
                    <a:pt x="159067" y="69663"/>
                  </a:lnTo>
                  <a:lnTo>
                    <a:pt x="165674" y="115210"/>
                  </a:lnTo>
                  <a:lnTo>
                    <a:pt x="160980" y="142406"/>
                  </a:lnTo>
                  <a:lnTo>
                    <a:pt x="149926" y="165022"/>
                  </a:lnTo>
                  <a:lnTo>
                    <a:pt x="133314" y="182872"/>
                  </a:lnTo>
                  <a:lnTo>
                    <a:pt x="104231" y="200486"/>
                  </a:lnTo>
                  <a:lnTo>
                    <a:pt x="83759" y="202924"/>
                  </a:lnTo>
                  <a:lnTo>
                    <a:pt x="22041" y="200221"/>
                  </a:lnTo>
                  <a:lnTo>
                    <a:pt x="10528" y="19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7769" y="857115"/>
              <a:ext cx="166263" cy="244993"/>
            </a:xfrm>
            <a:custGeom>
              <a:avLst/>
              <a:gdLst/>
              <a:ahLst/>
              <a:cxnLst/>
              <a:rect l="0" t="0" r="0" b="0"/>
              <a:pathLst>
                <a:path w="166263" h="244993">
                  <a:moveTo>
                    <a:pt x="7733" y="143092"/>
                  </a:moveTo>
                  <a:lnTo>
                    <a:pt x="61608" y="125134"/>
                  </a:lnTo>
                  <a:lnTo>
                    <a:pt x="122485" y="103281"/>
                  </a:lnTo>
                  <a:lnTo>
                    <a:pt x="146759" y="84373"/>
                  </a:lnTo>
                  <a:lnTo>
                    <a:pt x="161549" y="66692"/>
                  </a:lnTo>
                  <a:lnTo>
                    <a:pt x="165260" y="57063"/>
                  </a:lnTo>
                  <a:lnTo>
                    <a:pt x="166262" y="37007"/>
                  </a:lnTo>
                  <a:lnTo>
                    <a:pt x="162552" y="27915"/>
                  </a:lnTo>
                  <a:lnTo>
                    <a:pt x="149071" y="11573"/>
                  </a:lnTo>
                  <a:lnTo>
                    <a:pt x="128262" y="2751"/>
                  </a:lnTo>
                  <a:lnTo>
                    <a:pt x="103415" y="0"/>
                  </a:lnTo>
                  <a:lnTo>
                    <a:pt x="76775" y="2676"/>
                  </a:lnTo>
                  <a:lnTo>
                    <a:pt x="55576" y="14004"/>
                  </a:lnTo>
                  <a:lnTo>
                    <a:pt x="22903" y="49873"/>
                  </a:lnTo>
                  <a:lnTo>
                    <a:pt x="6639" y="80376"/>
                  </a:lnTo>
                  <a:lnTo>
                    <a:pt x="0" y="117230"/>
                  </a:lnTo>
                  <a:lnTo>
                    <a:pt x="3622" y="152197"/>
                  </a:lnTo>
                  <a:lnTo>
                    <a:pt x="30098" y="206075"/>
                  </a:lnTo>
                  <a:lnTo>
                    <a:pt x="36681" y="216666"/>
                  </a:lnTo>
                  <a:lnTo>
                    <a:pt x="56474" y="231554"/>
                  </a:lnTo>
                  <a:lnTo>
                    <a:pt x="82038" y="240900"/>
                  </a:lnTo>
                  <a:lnTo>
                    <a:pt x="125806" y="244992"/>
                  </a:lnTo>
                  <a:lnTo>
                    <a:pt x="165661" y="237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82681" y="905450"/>
              <a:ext cx="164296" cy="210697"/>
            </a:xfrm>
            <a:custGeom>
              <a:avLst/>
              <a:gdLst/>
              <a:ahLst/>
              <a:cxnLst/>
              <a:rect l="0" t="0" r="0" b="0"/>
              <a:pathLst>
                <a:path w="164296" h="210697">
                  <a:moveTo>
                    <a:pt x="134003" y="42114"/>
                  </a:moveTo>
                  <a:lnTo>
                    <a:pt x="128413" y="25347"/>
                  </a:lnTo>
                  <a:lnTo>
                    <a:pt x="116311" y="13995"/>
                  </a:lnTo>
                  <a:lnTo>
                    <a:pt x="108170" y="9330"/>
                  </a:lnTo>
                  <a:lnTo>
                    <a:pt x="89766" y="7266"/>
                  </a:lnTo>
                  <a:lnTo>
                    <a:pt x="49355" y="15474"/>
                  </a:lnTo>
                  <a:lnTo>
                    <a:pt x="31651" y="31054"/>
                  </a:lnTo>
                  <a:lnTo>
                    <a:pt x="6810" y="73595"/>
                  </a:lnTo>
                  <a:lnTo>
                    <a:pt x="0" y="110843"/>
                  </a:lnTo>
                  <a:lnTo>
                    <a:pt x="3571" y="145927"/>
                  </a:lnTo>
                  <a:lnTo>
                    <a:pt x="17627" y="178548"/>
                  </a:lnTo>
                  <a:lnTo>
                    <a:pt x="42199" y="204852"/>
                  </a:lnTo>
                  <a:lnTo>
                    <a:pt x="52913" y="209098"/>
                  </a:lnTo>
                  <a:lnTo>
                    <a:pt x="77296" y="210696"/>
                  </a:lnTo>
                  <a:lnTo>
                    <a:pt x="111742" y="199429"/>
                  </a:lnTo>
                  <a:lnTo>
                    <a:pt x="138585" y="181273"/>
                  </a:lnTo>
                  <a:lnTo>
                    <a:pt x="150857" y="161674"/>
                  </a:lnTo>
                  <a:lnTo>
                    <a:pt x="159041" y="137366"/>
                  </a:lnTo>
                  <a:lnTo>
                    <a:pt x="164295" y="83633"/>
                  </a:lnTo>
                  <a:lnTo>
                    <a:pt x="162673" y="57058"/>
                  </a:lnTo>
                  <a:lnTo>
                    <a:pt x="149777" y="24705"/>
                  </a:lnTo>
                  <a:lnTo>
                    <a:pt x="1340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80041" y="588359"/>
              <a:ext cx="136685" cy="517134"/>
            </a:xfrm>
            <a:custGeom>
              <a:avLst/>
              <a:gdLst/>
              <a:ahLst/>
              <a:cxnLst/>
              <a:rect l="0" t="0" r="0" b="0"/>
              <a:pathLst>
                <a:path w="136685" h="517134">
                  <a:moveTo>
                    <a:pt x="73513" y="517133"/>
                  </a:moveTo>
                  <a:lnTo>
                    <a:pt x="67924" y="458516"/>
                  </a:lnTo>
                  <a:lnTo>
                    <a:pt x="54385" y="395936"/>
                  </a:lnTo>
                  <a:lnTo>
                    <a:pt x="38080" y="343442"/>
                  </a:lnTo>
                  <a:lnTo>
                    <a:pt x="25319" y="287464"/>
                  </a:lnTo>
                  <a:lnTo>
                    <a:pt x="10528" y="225971"/>
                  </a:lnTo>
                  <a:lnTo>
                    <a:pt x="2989" y="167650"/>
                  </a:lnTo>
                  <a:lnTo>
                    <a:pt x="754" y="112155"/>
                  </a:lnTo>
                  <a:lnTo>
                    <a:pt x="0" y="51482"/>
                  </a:lnTo>
                  <a:lnTo>
                    <a:pt x="6136" y="29027"/>
                  </a:lnTo>
                  <a:lnTo>
                    <a:pt x="11047" y="19764"/>
                  </a:lnTo>
                  <a:lnTo>
                    <a:pt x="28983" y="6351"/>
                  </a:lnTo>
                  <a:lnTo>
                    <a:pt x="40317" y="1137"/>
                  </a:lnTo>
                  <a:lnTo>
                    <a:pt x="51382" y="0"/>
                  </a:lnTo>
                  <a:lnTo>
                    <a:pt x="73036" y="4976"/>
                  </a:lnTo>
                  <a:lnTo>
                    <a:pt x="99368" y="20932"/>
                  </a:lnTo>
                  <a:lnTo>
                    <a:pt x="126887" y="46114"/>
                  </a:lnTo>
                  <a:lnTo>
                    <a:pt x="136684" y="64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79855" y="852808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2561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85921" y="893029"/>
              <a:ext cx="278287" cy="222251"/>
            </a:xfrm>
            <a:custGeom>
              <a:avLst/>
              <a:gdLst/>
              <a:ahLst/>
              <a:cxnLst/>
              <a:rect l="0" t="0" r="0" b="0"/>
              <a:pathLst>
                <a:path w="278287" h="222251">
                  <a:moveTo>
                    <a:pt x="15073" y="65064"/>
                  </a:moveTo>
                  <a:lnTo>
                    <a:pt x="18193" y="119208"/>
                  </a:lnTo>
                  <a:lnTo>
                    <a:pt x="29728" y="174155"/>
                  </a:lnTo>
                  <a:lnTo>
                    <a:pt x="34234" y="216060"/>
                  </a:lnTo>
                  <a:lnTo>
                    <a:pt x="32526" y="221880"/>
                  </a:lnTo>
                  <a:lnTo>
                    <a:pt x="29048" y="222250"/>
                  </a:lnTo>
                  <a:lnTo>
                    <a:pt x="24390" y="218988"/>
                  </a:lnTo>
                  <a:lnTo>
                    <a:pt x="8508" y="172894"/>
                  </a:lnTo>
                  <a:lnTo>
                    <a:pt x="0" y="131459"/>
                  </a:lnTo>
                  <a:lnTo>
                    <a:pt x="6420" y="72416"/>
                  </a:lnTo>
                  <a:lnTo>
                    <a:pt x="9305" y="55927"/>
                  </a:lnTo>
                  <a:lnTo>
                    <a:pt x="14737" y="46105"/>
                  </a:lnTo>
                  <a:lnTo>
                    <a:pt x="21868" y="40726"/>
                  </a:lnTo>
                  <a:lnTo>
                    <a:pt x="30132" y="38310"/>
                  </a:lnTo>
                  <a:lnTo>
                    <a:pt x="37981" y="40209"/>
                  </a:lnTo>
                  <a:lnTo>
                    <a:pt x="52941" y="51678"/>
                  </a:lnTo>
                  <a:lnTo>
                    <a:pt x="95727" y="107851"/>
                  </a:lnTo>
                  <a:lnTo>
                    <a:pt x="101598" y="111136"/>
                  </a:lnTo>
                  <a:lnTo>
                    <a:pt x="106681" y="109817"/>
                  </a:lnTo>
                  <a:lnTo>
                    <a:pt x="111240" y="105428"/>
                  </a:lnTo>
                  <a:lnTo>
                    <a:pt x="116306" y="84953"/>
                  </a:lnTo>
                  <a:lnTo>
                    <a:pt x="120897" y="59865"/>
                  </a:lnTo>
                  <a:lnTo>
                    <a:pt x="136636" y="32588"/>
                  </a:lnTo>
                  <a:lnTo>
                    <a:pt x="149430" y="17095"/>
                  </a:lnTo>
                  <a:lnTo>
                    <a:pt x="175375" y="808"/>
                  </a:lnTo>
                  <a:lnTo>
                    <a:pt x="183943" y="0"/>
                  </a:lnTo>
                  <a:lnTo>
                    <a:pt x="199701" y="5341"/>
                  </a:lnTo>
                  <a:lnTo>
                    <a:pt x="227316" y="21502"/>
                  </a:lnTo>
                  <a:lnTo>
                    <a:pt x="252135" y="52287"/>
                  </a:lnTo>
                  <a:lnTo>
                    <a:pt x="268718" y="85454"/>
                  </a:lnTo>
                  <a:lnTo>
                    <a:pt x="276396" y="142574"/>
                  </a:lnTo>
                  <a:lnTo>
                    <a:pt x="278286" y="191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98570" y="884393"/>
              <a:ext cx="164395" cy="224176"/>
            </a:xfrm>
            <a:custGeom>
              <a:avLst/>
              <a:gdLst/>
              <a:ahLst/>
              <a:cxnLst/>
              <a:rect l="0" t="0" r="0" b="0"/>
              <a:pathLst>
                <a:path w="164395" h="224176">
                  <a:moveTo>
                    <a:pt x="102507" y="10529"/>
                  </a:moveTo>
                  <a:lnTo>
                    <a:pt x="63990" y="20104"/>
                  </a:lnTo>
                  <a:lnTo>
                    <a:pt x="30211" y="43312"/>
                  </a:lnTo>
                  <a:lnTo>
                    <a:pt x="16563" y="57855"/>
                  </a:lnTo>
                  <a:lnTo>
                    <a:pt x="6599" y="76016"/>
                  </a:lnTo>
                  <a:lnTo>
                    <a:pt x="0" y="111561"/>
                  </a:lnTo>
                  <a:lnTo>
                    <a:pt x="3635" y="146139"/>
                  </a:lnTo>
                  <a:lnTo>
                    <a:pt x="17709" y="178611"/>
                  </a:lnTo>
                  <a:lnTo>
                    <a:pt x="42287" y="204870"/>
                  </a:lnTo>
                  <a:lnTo>
                    <a:pt x="71796" y="221880"/>
                  </a:lnTo>
                  <a:lnTo>
                    <a:pt x="92367" y="224175"/>
                  </a:lnTo>
                  <a:lnTo>
                    <a:pt x="112039" y="220126"/>
                  </a:lnTo>
                  <a:lnTo>
                    <a:pt x="128581" y="210528"/>
                  </a:lnTo>
                  <a:lnTo>
                    <a:pt x="151047" y="180792"/>
                  </a:lnTo>
                  <a:lnTo>
                    <a:pt x="161343" y="142345"/>
                  </a:lnTo>
                  <a:lnTo>
                    <a:pt x="164394" y="101318"/>
                  </a:lnTo>
                  <a:lnTo>
                    <a:pt x="158868" y="76616"/>
                  </a:lnTo>
                  <a:lnTo>
                    <a:pt x="136257" y="32162"/>
                  </a:lnTo>
                  <a:lnTo>
                    <a:pt x="1025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95834" y="894922"/>
              <a:ext cx="161205" cy="194669"/>
            </a:xfrm>
            <a:custGeom>
              <a:avLst/>
              <a:gdLst/>
              <a:ahLst/>
              <a:cxnLst/>
              <a:rect l="0" t="0" r="0" b="0"/>
              <a:pathLst>
                <a:path w="161205" h="194669">
                  <a:moveTo>
                    <a:pt x="0" y="10528"/>
                  </a:moveTo>
                  <a:lnTo>
                    <a:pt x="0" y="69145"/>
                  </a:lnTo>
                  <a:lnTo>
                    <a:pt x="8405" y="123319"/>
                  </a:lnTo>
                  <a:lnTo>
                    <a:pt x="19128" y="162751"/>
                  </a:lnTo>
                  <a:lnTo>
                    <a:pt x="30338" y="181908"/>
                  </a:lnTo>
                  <a:lnTo>
                    <a:pt x="38943" y="187952"/>
                  </a:lnTo>
                  <a:lnTo>
                    <a:pt x="60982" y="194668"/>
                  </a:lnTo>
                  <a:lnTo>
                    <a:pt x="83255" y="191414"/>
                  </a:lnTo>
                  <a:lnTo>
                    <a:pt x="112406" y="176428"/>
                  </a:lnTo>
                  <a:lnTo>
                    <a:pt x="128337" y="161470"/>
                  </a:lnTo>
                  <a:lnTo>
                    <a:pt x="159158" y="105982"/>
                  </a:lnTo>
                  <a:lnTo>
                    <a:pt x="161204" y="84538"/>
                  </a:lnTo>
                  <a:lnTo>
                    <a:pt x="157189" y="2673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30668" y="881572"/>
              <a:ext cx="207363" cy="234449"/>
            </a:xfrm>
            <a:custGeom>
              <a:avLst/>
              <a:gdLst/>
              <a:ahLst/>
              <a:cxnLst/>
              <a:rect l="0" t="0" r="0" b="0"/>
              <a:pathLst>
                <a:path w="207363" h="234449">
                  <a:moveTo>
                    <a:pt x="7321" y="76521"/>
                  </a:moveTo>
                  <a:lnTo>
                    <a:pt x="18774" y="125452"/>
                  </a:lnTo>
                  <a:lnTo>
                    <a:pt x="32070" y="178993"/>
                  </a:lnTo>
                  <a:lnTo>
                    <a:pt x="36881" y="218147"/>
                  </a:lnTo>
                  <a:lnTo>
                    <a:pt x="35217" y="224751"/>
                  </a:lnTo>
                  <a:lnTo>
                    <a:pt x="31767" y="226813"/>
                  </a:lnTo>
                  <a:lnTo>
                    <a:pt x="27128" y="225849"/>
                  </a:lnTo>
                  <a:lnTo>
                    <a:pt x="22865" y="221696"/>
                  </a:lnTo>
                  <a:lnTo>
                    <a:pt x="11277" y="197915"/>
                  </a:lnTo>
                  <a:lnTo>
                    <a:pt x="0" y="148550"/>
                  </a:lnTo>
                  <a:lnTo>
                    <a:pt x="862" y="107611"/>
                  </a:lnTo>
                  <a:lnTo>
                    <a:pt x="6045" y="51857"/>
                  </a:lnTo>
                  <a:lnTo>
                    <a:pt x="12993" y="30074"/>
                  </a:lnTo>
                  <a:lnTo>
                    <a:pt x="18121" y="20990"/>
                  </a:lnTo>
                  <a:lnTo>
                    <a:pt x="33178" y="7777"/>
                  </a:lnTo>
                  <a:lnTo>
                    <a:pt x="42107" y="2615"/>
                  </a:lnTo>
                  <a:lnTo>
                    <a:pt x="64505" y="0"/>
                  </a:lnTo>
                  <a:lnTo>
                    <a:pt x="77030" y="941"/>
                  </a:lnTo>
                  <a:lnTo>
                    <a:pt x="100304" y="11344"/>
                  </a:lnTo>
                  <a:lnTo>
                    <a:pt x="121176" y="28836"/>
                  </a:lnTo>
                  <a:lnTo>
                    <a:pt x="161019" y="91674"/>
                  </a:lnTo>
                  <a:lnTo>
                    <a:pt x="193619" y="152562"/>
                  </a:lnTo>
                  <a:lnTo>
                    <a:pt x="203290" y="193028"/>
                  </a:lnTo>
                  <a:lnTo>
                    <a:pt x="207362" y="234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53844" y="621181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70881"/>
                  </a:lnTo>
                  <a:lnTo>
                    <a:pt x="7235" y="227903"/>
                  </a:lnTo>
                  <a:lnTo>
                    <a:pt x="10722" y="273677"/>
                  </a:lnTo>
                  <a:lnTo>
                    <a:pt x="17475" y="335203"/>
                  </a:lnTo>
                  <a:lnTo>
                    <a:pt x="21166" y="390348"/>
                  </a:lnTo>
                  <a:lnTo>
                    <a:pt x="29181" y="445256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85388" y="749718"/>
              <a:ext cx="315856" cy="29391"/>
            </a:xfrm>
            <a:custGeom>
              <a:avLst/>
              <a:gdLst/>
              <a:ahLst/>
              <a:cxnLst/>
              <a:rect l="0" t="0" r="0" b="0"/>
              <a:pathLst>
                <a:path w="315856" h="29391">
                  <a:moveTo>
                    <a:pt x="315855" y="8333"/>
                  </a:moveTo>
                  <a:lnTo>
                    <a:pt x="278377" y="0"/>
                  </a:lnTo>
                  <a:lnTo>
                    <a:pt x="215775" y="3828"/>
                  </a:lnTo>
                  <a:lnTo>
                    <a:pt x="161939" y="12588"/>
                  </a:lnTo>
                  <a:lnTo>
                    <a:pt x="103354" y="22592"/>
                  </a:lnTo>
                  <a:lnTo>
                    <a:pt x="52720" y="27376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63323" y="868813"/>
              <a:ext cx="216905" cy="214756"/>
            </a:xfrm>
            <a:custGeom>
              <a:avLst/>
              <a:gdLst/>
              <a:ahLst/>
              <a:cxnLst/>
              <a:rect l="0" t="0" r="0" b="0"/>
              <a:pathLst>
                <a:path w="216905" h="214756">
                  <a:moveTo>
                    <a:pt x="90562" y="89280"/>
                  </a:moveTo>
                  <a:lnTo>
                    <a:pt x="98896" y="51802"/>
                  </a:lnTo>
                  <a:lnTo>
                    <a:pt x="97776" y="28169"/>
                  </a:lnTo>
                  <a:lnTo>
                    <a:pt x="89479" y="5968"/>
                  </a:lnTo>
                  <a:lnTo>
                    <a:pt x="82821" y="983"/>
                  </a:lnTo>
                  <a:lnTo>
                    <a:pt x="74873" y="0"/>
                  </a:lnTo>
                  <a:lnTo>
                    <a:pt x="66065" y="1684"/>
                  </a:lnTo>
                  <a:lnTo>
                    <a:pt x="36901" y="20821"/>
                  </a:lnTo>
                  <a:lnTo>
                    <a:pt x="17211" y="48719"/>
                  </a:lnTo>
                  <a:lnTo>
                    <a:pt x="1247" y="97992"/>
                  </a:lnTo>
                  <a:lnTo>
                    <a:pt x="0" y="155905"/>
                  </a:lnTo>
                  <a:lnTo>
                    <a:pt x="5859" y="185571"/>
                  </a:lnTo>
                  <a:lnTo>
                    <a:pt x="16261" y="206555"/>
                  </a:lnTo>
                  <a:lnTo>
                    <a:pt x="23481" y="211917"/>
                  </a:lnTo>
                  <a:lnTo>
                    <a:pt x="31803" y="214322"/>
                  </a:lnTo>
                  <a:lnTo>
                    <a:pt x="40861" y="214755"/>
                  </a:lnTo>
                  <a:lnTo>
                    <a:pt x="57164" y="208998"/>
                  </a:lnTo>
                  <a:lnTo>
                    <a:pt x="64788" y="204187"/>
                  </a:lnTo>
                  <a:lnTo>
                    <a:pt x="76377" y="186363"/>
                  </a:lnTo>
                  <a:lnTo>
                    <a:pt x="97100" y="123295"/>
                  </a:lnTo>
                  <a:lnTo>
                    <a:pt x="111524" y="68010"/>
                  </a:lnTo>
                  <a:lnTo>
                    <a:pt x="116256" y="49411"/>
                  </a:lnTo>
                  <a:lnTo>
                    <a:pt x="114460" y="56742"/>
                  </a:lnTo>
                  <a:lnTo>
                    <a:pt x="118050" y="87178"/>
                  </a:lnTo>
                  <a:lnTo>
                    <a:pt x="132112" y="125832"/>
                  </a:lnTo>
                  <a:lnTo>
                    <a:pt x="180605" y="179422"/>
                  </a:lnTo>
                  <a:lnTo>
                    <a:pt x="195312" y="187835"/>
                  </a:lnTo>
                  <a:lnTo>
                    <a:pt x="216904" y="194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37333" y="915979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4262" y="145738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22342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85513" y="852635"/>
              <a:ext cx="242157" cy="252858"/>
            </a:xfrm>
            <a:custGeom>
              <a:avLst/>
              <a:gdLst/>
              <a:ahLst/>
              <a:cxnLst/>
              <a:rect l="0" t="0" r="0" b="0"/>
              <a:pathLst>
                <a:path w="242157" h="252858">
                  <a:moveTo>
                    <a:pt x="0" y="42287"/>
                  </a:moveTo>
                  <a:lnTo>
                    <a:pt x="23719" y="100904"/>
                  </a:lnTo>
                  <a:lnTo>
                    <a:pt x="42003" y="160620"/>
                  </a:lnTo>
                  <a:lnTo>
                    <a:pt x="57307" y="213198"/>
                  </a:lnTo>
                  <a:lnTo>
                    <a:pt x="41565" y="152352"/>
                  </a:lnTo>
                  <a:lnTo>
                    <a:pt x="33557" y="92364"/>
                  </a:lnTo>
                  <a:lnTo>
                    <a:pt x="37759" y="49586"/>
                  </a:lnTo>
                  <a:lnTo>
                    <a:pt x="46417" y="27593"/>
                  </a:lnTo>
                  <a:lnTo>
                    <a:pt x="52002" y="18453"/>
                  </a:lnTo>
                  <a:lnTo>
                    <a:pt x="70685" y="5178"/>
                  </a:lnTo>
                  <a:lnTo>
                    <a:pt x="82218" y="0"/>
                  </a:lnTo>
                  <a:lnTo>
                    <a:pt x="94586" y="58"/>
                  </a:lnTo>
                  <a:lnTo>
                    <a:pt x="120807" y="9480"/>
                  </a:lnTo>
                  <a:lnTo>
                    <a:pt x="156287" y="40105"/>
                  </a:lnTo>
                  <a:lnTo>
                    <a:pt x="190142" y="91206"/>
                  </a:lnTo>
                  <a:lnTo>
                    <a:pt x="213237" y="152671"/>
                  </a:lnTo>
                  <a:lnTo>
                    <a:pt x="227951" y="206377"/>
                  </a:lnTo>
                  <a:lnTo>
                    <a:pt x="242156" y="252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46450" y="842279"/>
              <a:ext cx="299586" cy="243550"/>
            </a:xfrm>
            <a:custGeom>
              <a:avLst/>
              <a:gdLst/>
              <a:ahLst/>
              <a:cxnLst/>
              <a:rect l="0" t="0" r="0" b="0"/>
              <a:pathLst>
                <a:path w="299586" h="243550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6057" y="102552"/>
                  </a:lnTo>
                  <a:lnTo>
                    <a:pt x="18518" y="154962"/>
                  </a:lnTo>
                  <a:lnTo>
                    <a:pt x="26491" y="176497"/>
                  </a:lnTo>
                  <a:lnTo>
                    <a:pt x="45304" y="201774"/>
                  </a:lnTo>
                  <a:lnTo>
                    <a:pt x="62963" y="216799"/>
                  </a:lnTo>
                  <a:lnTo>
                    <a:pt x="72585" y="220572"/>
                  </a:lnTo>
                  <a:lnTo>
                    <a:pt x="92635" y="221645"/>
                  </a:lnTo>
                  <a:lnTo>
                    <a:pt x="100556" y="217953"/>
                  </a:lnTo>
                  <a:lnTo>
                    <a:pt x="112475" y="204493"/>
                  </a:lnTo>
                  <a:lnTo>
                    <a:pt x="131352" y="171595"/>
                  </a:lnTo>
                  <a:lnTo>
                    <a:pt x="143051" y="120680"/>
                  </a:lnTo>
                  <a:lnTo>
                    <a:pt x="145864" y="121398"/>
                  </a:lnTo>
                  <a:lnTo>
                    <a:pt x="155414" y="144764"/>
                  </a:lnTo>
                  <a:lnTo>
                    <a:pt x="174709" y="194582"/>
                  </a:lnTo>
                  <a:lnTo>
                    <a:pt x="194245" y="224420"/>
                  </a:lnTo>
                  <a:lnTo>
                    <a:pt x="214167" y="237393"/>
                  </a:lnTo>
                  <a:lnTo>
                    <a:pt x="226030" y="242490"/>
                  </a:lnTo>
                  <a:lnTo>
                    <a:pt x="237448" y="243549"/>
                  </a:lnTo>
                  <a:lnTo>
                    <a:pt x="259494" y="238485"/>
                  </a:lnTo>
                  <a:lnTo>
                    <a:pt x="267947" y="231520"/>
                  </a:lnTo>
                  <a:lnTo>
                    <a:pt x="280459" y="211303"/>
                  </a:lnTo>
                  <a:lnTo>
                    <a:pt x="296852" y="152960"/>
                  </a:lnTo>
                  <a:lnTo>
                    <a:pt x="299585" y="110572"/>
                  </a:lnTo>
                  <a:lnTo>
                    <a:pt x="293742" y="67335"/>
                  </a:lnTo>
                  <a:lnTo>
                    <a:pt x="29187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22549" y="93703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9604" y="48931"/>
                  </a:lnTo>
                  <a:lnTo>
                    <a:pt x="2846" y="874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12021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38362" y="726466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14655" y="55141"/>
                  </a:lnTo>
                  <a:lnTo>
                    <a:pt x="19160" y="109145"/>
                  </a:lnTo>
                  <a:lnTo>
                    <a:pt x="26085" y="169600"/>
                  </a:lnTo>
                  <a:lnTo>
                    <a:pt x="29956" y="226377"/>
                  </a:lnTo>
                  <a:lnTo>
                    <a:pt x="31103" y="280244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54134" y="85280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2250" y="0"/>
                  </a:lnTo>
                  <a:lnTo>
                    <a:pt x="71357" y="0"/>
                  </a:lnTo>
                  <a:lnTo>
                    <a:pt x="126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75233" y="673823"/>
              <a:ext cx="178986" cy="410613"/>
            </a:xfrm>
            <a:custGeom>
              <a:avLst/>
              <a:gdLst/>
              <a:ahLst/>
              <a:cxnLst/>
              <a:rect l="0" t="0" r="0" b="0"/>
              <a:pathLst>
                <a:path w="178986" h="410613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5782"/>
                  </a:lnTo>
                  <a:lnTo>
                    <a:pt x="0" y="199088"/>
                  </a:lnTo>
                  <a:lnTo>
                    <a:pt x="1170" y="261760"/>
                  </a:lnTo>
                  <a:lnTo>
                    <a:pt x="8405" y="315555"/>
                  </a:lnTo>
                  <a:lnTo>
                    <a:pt x="24749" y="377600"/>
                  </a:lnTo>
                  <a:lnTo>
                    <a:pt x="27028" y="379245"/>
                  </a:lnTo>
                  <a:lnTo>
                    <a:pt x="40760" y="326957"/>
                  </a:lnTo>
                  <a:lnTo>
                    <a:pt x="51650" y="310651"/>
                  </a:lnTo>
                  <a:lnTo>
                    <a:pt x="67410" y="298724"/>
                  </a:lnTo>
                  <a:lnTo>
                    <a:pt x="76525" y="293906"/>
                  </a:lnTo>
                  <a:lnTo>
                    <a:pt x="96012" y="291672"/>
                  </a:lnTo>
                  <a:lnTo>
                    <a:pt x="106122" y="292714"/>
                  </a:lnTo>
                  <a:lnTo>
                    <a:pt x="123594" y="303231"/>
                  </a:lnTo>
                  <a:lnTo>
                    <a:pt x="153875" y="338578"/>
                  </a:lnTo>
                  <a:lnTo>
                    <a:pt x="172811" y="378186"/>
                  </a:lnTo>
                  <a:lnTo>
                    <a:pt x="1789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70111" y="610652"/>
              <a:ext cx="10491" cy="484312"/>
            </a:xfrm>
            <a:custGeom>
              <a:avLst/>
              <a:gdLst/>
              <a:ahLst/>
              <a:cxnLst/>
              <a:rect l="0" t="0" r="0" b="0"/>
              <a:pathLst>
                <a:path w="10491" h="484312">
                  <a:moveTo>
                    <a:pt x="10490" y="0"/>
                  </a:moveTo>
                  <a:lnTo>
                    <a:pt x="2157" y="52051"/>
                  </a:lnTo>
                  <a:lnTo>
                    <a:pt x="612" y="101990"/>
                  </a:lnTo>
                  <a:lnTo>
                    <a:pt x="155" y="149543"/>
                  </a:lnTo>
                  <a:lnTo>
                    <a:pt x="0" y="212424"/>
                  </a:lnTo>
                  <a:lnTo>
                    <a:pt x="7205" y="272244"/>
                  </a:lnTo>
                  <a:lnTo>
                    <a:pt x="9516" y="329060"/>
                  </a:lnTo>
                  <a:lnTo>
                    <a:pt x="10201" y="388008"/>
                  </a:lnTo>
                  <a:lnTo>
                    <a:pt x="10432" y="447914"/>
                  </a:lnTo>
                  <a:lnTo>
                    <a:pt x="1049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83860" y="882401"/>
              <a:ext cx="202068" cy="244149"/>
            </a:xfrm>
            <a:custGeom>
              <a:avLst/>
              <a:gdLst/>
              <a:ahLst/>
              <a:cxnLst/>
              <a:rect l="0" t="0" r="0" b="0"/>
              <a:pathLst>
                <a:path w="202068" h="244149">
                  <a:moveTo>
                    <a:pt x="65197" y="128334"/>
                  </a:moveTo>
                  <a:lnTo>
                    <a:pt x="79668" y="93543"/>
                  </a:lnTo>
                  <a:lnTo>
                    <a:pt x="83327" y="64128"/>
                  </a:lnTo>
                  <a:lnTo>
                    <a:pt x="74208" y="20273"/>
                  </a:lnTo>
                  <a:lnTo>
                    <a:pt x="66525" y="10670"/>
                  </a:lnTo>
                  <a:lnTo>
                    <a:pt x="45510" y="0"/>
                  </a:lnTo>
                  <a:lnTo>
                    <a:pt x="35694" y="664"/>
                  </a:lnTo>
                  <a:lnTo>
                    <a:pt x="18550" y="10761"/>
                  </a:lnTo>
                  <a:lnTo>
                    <a:pt x="6250" y="30066"/>
                  </a:lnTo>
                  <a:lnTo>
                    <a:pt x="1333" y="41765"/>
                  </a:lnTo>
                  <a:lnTo>
                    <a:pt x="0" y="86176"/>
                  </a:lnTo>
                  <a:lnTo>
                    <a:pt x="10032" y="144010"/>
                  </a:lnTo>
                  <a:lnTo>
                    <a:pt x="16502" y="168057"/>
                  </a:lnTo>
                  <a:lnTo>
                    <a:pt x="22205" y="177043"/>
                  </a:lnTo>
                  <a:lnTo>
                    <a:pt x="37900" y="190147"/>
                  </a:lnTo>
                  <a:lnTo>
                    <a:pt x="45829" y="190600"/>
                  </a:lnTo>
                  <a:lnTo>
                    <a:pt x="53455" y="187392"/>
                  </a:lnTo>
                  <a:lnTo>
                    <a:pt x="75366" y="166110"/>
                  </a:lnTo>
                  <a:lnTo>
                    <a:pt x="88434" y="146293"/>
                  </a:lnTo>
                  <a:lnTo>
                    <a:pt x="98141" y="121888"/>
                  </a:lnTo>
                  <a:lnTo>
                    <a:pt x="103537" y="115848"/>
                  </a:lnTo>
                  <a:lnTo>
                    <a:pt x="109474" y="114161"/>
                  </a:lnTo>
                  <a:lnTo>
                    <a:pt x="115772" y="115376"/>
                  </a:lnTo>
                  <a:lnTo>
                    <a:pt x="129009" y="129204"/>
                  </a:lnTo>
                  <a:lnTo>
                    <a:pt x="170538" y="191582"/>
                  </a:lnTo>
                  <a:lnTo>
                    <a:pt x="202067" y="244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96456" y="915979"/>
              <a:ext cx="189514" cy="219926"/>
            </a:xfrm>
            <a:custGeom>
              <a:avLst/>
              <a:gdLst/>
              <a:ahLst/>
              <a:cxnLst/>
              <a:rect l="0" t="0" r="0" b="0"/>
              <a:pathLst>
                <a:path w="189514" h="219926">
                  <a:moveTo>
                    <a:pt x="0" y="21057"/>
                  </a:moveTo>
                  <a:lnTo>
                    <a:pt x="20298" y="77271"/>
                  </a:lnTo>
                  <a:lnTo>
                    <a:pt x="54572" y="138962"/>
                  </a:lnTo>
                  <a:lnTo>
                    <a:pt x="89549" y="196295"/>
                  </a:lnTo>
                  <a:lnTo>
                    <a:pt x="107650" y="213194"/>
                  </a:lnTo>
                  <a:lnTo>
                    <a:pt x="117390" y="219338"/>
                  </a:lnTo>
                  <a:lnTo>
                    <a:pt x="125053" y="219925"/>
                  </a:lnTo>
                  <a:lnTo>
                    <a:pt x="131332" y="216807"/>
                  </a:lnTo>
                  <a:lnTo>
                    <a:pt x="136688" y="211218"/>
                  </a:lnTo>
                  <a:lnTo>
                    <a:pt x="149815" y="180996"/>
                  </a:lnTo>
                  <a:lnTo>
                    <a:pt x="157495" y="127692"/>
                  </a:lnTo>
                  <a:lnTo>
                    <a:pt x="165944" y="65171"/>
                  </a:lnTo>
                  <a:lnTo>
                    <a:pt x="169679" y="3832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51097" y="936900"/>
              <a:ext cx="240199" cy="221235"/>
            </a:xfrm>
            <a:custGeom>
              <a:avLst/>
              <a:gdLst/>
              <a:ahLst/>
              <a:cxnLst/>
              <a:rect l="0" t="0" r="0" b="0"/>
              <a:pathLst>
                <a:path w="240199" h="221235">
                  <a:moveTo>
                    <a:pt x="113857" y="126478"/>
                  </a:moveTo>
                  <a:lnTo>
                    <a:pt x="108267" y="64385"/>
                  </a:lnTo>
                  <a:lnTo>
                    <a:pt x="94727" y="22576"/>
                  </a:lnTo>
                  <a:lnTo>
                    <a:pt x="83517" y="5820"/>
                  </a:lnTo>
                  <a:lnTo>
                    <a:pt x="74913" y="1585"/>
                  </a:lnTo>
                  <a:lnTo>
                    <a:pt x="52874" y="0"/>
                  </a:lnTo>
                  <a:lnTo>
                    <a:pt x="42786" y="3555"/>
                  </a:lnTo>
                  <a:lnTo>
                    <a:pt x="25338" y="16863"/>
                  </a:lnTo>
                  <a:lnTo>
                    <a:pt x="7950" y="49676"/>
                  </a:lnTo>
                  <a:lnTo>
                    <a:pt x="0" y="102685"/>
                  </a:lnTo>
                  <a:lnTo>
                    <a:pt x="963" y="143085"/>
                  </a:lnTo>
                  <a:lnTo>
                    <a:pt x="9478" y="166614"/>
                  </a:lnTo>
                  <a:lnTo>
                    <a:pt x="24183" y="182531"/>
                  </a:lnTo>
                  <a:lnTo>
                    <a:pt x="33017" y="188413"/>
                  </a:lnTo>
                  <a:lnTo>
                    <a:pt x="52191" y="191829"/>
                  </a:lnTo>
                  <a:lnTo>
                    <a:pt x="62218" y="191102"/>
                  </a:lnTo>
                  <a:lnTo>
                    <a:pt x="79597" y="180936"/>
                  </a:lnTo>
                  <a:lnTo>
                    <a:pt x="93951" y="163550"/>
                  </a:lnTo>
                  <a:lnTo>
                    <a:pt x="107438" y="127453"/>
                  </a:lnTo>
                  <a:lnTo>
                    <a:pt x="111004" y="100785"/>
                  </a:lnTo>
                  <a:lnTo>
                    <a:pt x="114295" y="95311"/>
                  </a:lnTo>
                  <a:lnTo>
                    <a:pt x="118828" y="95172"/>
                  </a:lnTo>
                  <a:lnTo>
                    <a:pt x="124190" y="98588"/>
                  </a:lnTo>
                  <a:lnTo>
                    <a:pt x="159526" y="150332"/>
                  </a:lnTo>
                  <a:lnTo>
                    <a:pt x="193197" y="193061"/>
                  </a:lnTo>
                  <a:lnTo>
                    <a:pt x="240198" y="221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937859" y="3024633"/>
            <a:ext cx="6148235" cy="607699"/>
            <a:chOff x="2937859" y="3024633"/>
            <a:chExt cx="6148235" cy="607699"/>
          </a:xfrm>
        </p:grpSpPr>
        <p:sp>
          <p:nvSpPr>
            <p:cNvPr id="56" name="Freeform 55"/>
            <p:cNvSpPr/>
            <p:nvPr/>
          </p:nvSpPr>
          <p:spPr>
            <a:xfrm>
              <a:off x="2937859" y="3024633"/>
              <a:ext cx="220691" cy="502220"/>
            </a:xfrm>
            <a:custGeom>
              <a:avLst/>
              <a:gdLst/>
              <a:ahLst/>
              <a:cxnLst/>
              <a:rect l="0" t="0" r="0" b="0"/>
              <a:pathLst>
                <a:path w="220691" h="502220">
                  <a:moveTo>
                    <a:pt x="83819" y="112859"/>
                  </a:moveTo>
                  <a:lnTo>
                    <a:pt x="69165" y="168000"/>
                  </a:lnTo>
                  <a:lnTo>
                    <a:pt x="59070" y="222004"/>
                  </a:lnTo>
                  <a:lnTo>
                    <a:pt x="48670" y="276869"/>
                  </a:lnTo>
                  <a:lnTo>
                    <a:pt x="43769" y="335759"/>
                  </a:lnTo>
                  <a:lnTo>
                    <a:pt x="33708" y="394495"/>
                  </a:lnTo>
                  <a:lnTo>
                    <a:pt x="20455" y="449944"/>
                  </a:lnTo>
                  <a:lnTo>
                    <a:pt x="6572" y="500368"/>
                  </a:lnTo>
                  <a:lnTo>
                    <a:pt x="4245" y="502219"/>
                  </a:lnTo>
                  <a:lnTo>
                    <a:pt x="1660" y="488679"/>
                  </a:lnTo>
                  <a:lnTo>
                    <a:pt x="0" y="432327"/>
                  </a:lnTo>
                  <a:lnTo>
                    <a:pt x="2792" y="371109"/>
                  </a:lnTo>
                  <a:lnTo>
                    <a:pt x="14262" y="307761"/>
                  </a:lnTo>
                  <a:lnTo>
                    <a:pt x="18756" y="248206"/>
                  </a:lnTo>
                  <a:lnTo>
                    <a:pt x="25677" y="191696"/>
                  </a:lnTo>
                  <a:lnTo>
                    <a:pt x="38496" y="135841"/>
                  </a:lnTo>
                  <a:lnTo>
                    <a:pt x="49174" y="80961"/>
                  </a:lnTo>
                  <a:lnTo>
                    <a:pt x="57219" y="30649"/>
                  </a:lnTo>
                  <a:lnTo>
                    <a:pt x="72298" y="3232"/>
                  </a:lnTo>
                  <a:lnTo>
                    <a:pt x="78478" y="0"/>
                  </a:lnTo>
                  <a:lnTo>
                    <a:pt x="84938" y="185"/>
                  </a:lnTo>
                  <a:lnTo>
                    <a:pt x="91584" y="2648"/>
                  </a:lnTo>
                  <a:lnTo>
                    <a:pt x="96015" y="8969"/>
                  </a:lnTo>
                  <a:lnTo>
                    <a:pt x="114888" y="65758"/>
                  </a:lnTo>
                  <a:lnTo>
                    <a:pt x="132157" y="126345"/>
                  </a:lnTo>
                  <a:lnTo>
                    <a:pt x="146833" y="180773"/>
                  </a:lnTo>
                  <a:lnTo>
                    <a:pt x="160997" y="235978"/>
                  </a:lnTo>
                  <a:lnTo>
                    <a:pt x="178572" y="291419"/>
                  </a:lnTo>
                  <a:lnTo>
                    <a:pt x="192613" y="350641"/>
                  </a:lnTo>
                  <a:lnTo>
                    <a:pt x="206652" y="413119"/>
                  </a:lnTo>
                  <a:lnTo>
                    <a:pt x="217570" y="464281"/>
                  </a:lnTo>
                  <a:lnTo>
                    <a:pt x="220690" y="491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69036" y="335859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32185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3488" y="3305425"/>
              <a:ext cx="168143" cy="205436"/>
            </a:xfrm>
            <a:custGeom>
              <a:avLst/>
              <a:gdLst/>
              <a:ahLst/>
              <a:cxnLst/>
              <a:rect l="0" t="0" r="0" b="0"/>
              <a:pathLst>
                <a:path w="168143" h="205436">
                  <a:moveTo>
                    <a:pt x="5589" y="53165"/>
                  </a:moveTo>
                  <a:lnTo>
                    <a:pt x="0" y="75522"/>
                  </a:lnTo>
                  <a:lnTo>
                    <a:pt x="693" y="84447"/>
                  </a:lnTo>
                  <a:lnTo>
                    <a:pt x="22861" y="139615"/>
                  </a:lnTo>
                  <a:lnTo>
                    <a:pt x="40648" y="199239"/>
                  </a:lnTo>
                  <a:lnTo>
                    <a:pt x="40660" y="204360"/>
                  </a:lnTo>
                  <a:lnTo>
                    <a:pt x="38328" y="205435"/>
                  </a:lnTo>
                  <a:lnTo>
                    <a:pt x="34435" y="203811"/>
                  </a:lnTo>
                  <a:lnTo>
                    <a:pt x="26988" y="192649"/>
                  </a:lnTo>
                  <a:lnTo>
                    <a:pt x="12676" y="145708"/>
                  </a:lnTo>
                  <a:lnTo>
                    <a:pt x="8159" y="82450"/>
                  </a:lnTo>
                  <a:lnTo>
                    <a:pt x="20428" y="22663"/>
                  </a:lnTo>
                  <a:lnTo>
                    <a:pt x="27180" y="14113"/>
                  </a:lnTo>
                  <a:lnTo>
                    <a:pt x="47161" y="1494"/>
                  </a:lnTo>
                  <a:lnTo>
                    <a:pt x="59040" y="0"/>
                  </a:lnTo>
                  <a:lnTo>
                    <a:pt x="84717" y="4580"/>
                  </a:lnTo>
                  <a:lnTo>
                    <a:pt x="114303" y="20312"/>
                  </a:lnTo>
                  <a:lnTo>
                    <a:pt x="127216" y="36224"/>
                  </a:lnTo>
                  <a:lnTo>
                    <a:pt x="152574" y="95641"/>
                  </a:lnTo>
                  <a:lnTo>
                    <a:pt x="168142" y="146799"/>
                  </a:lnTo>
                  <a:lnTo>
                    <a:pt x="163517" y="1795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40987" y="3337360"/>
              <a:ext cx="217687" cy="221920"/>
            </a:xfrm>
            <a:custGeom>
              <a:avLst/>
              <a:gdLst/>
              <a:ahLst/>
              <a:cxnLst/>
              <a:rect l="0" t="0" r="0" b="0"/>
              <a:pathLst>
                <a:path w="217687" h="221920">
                  <a:moveTo>
                    <a:pt x="112401" y="115987"/>
                  </a:moveTo>
                  <a:lnTo>
                    <a:pt x="128020" y="52559"/>
                  </a:lnTo>
                  <a:lnTo>
                    <a:pt x="125972" y="31645"/>
                  </a:lnTo>
                  <a:lnTo>
                    <a:pt x="114923" y="13771"/>
                  </a:lnTo>
                  <a:lnTo>
                    <a:pt x="107063" y="5729"/>
                  </a:lnTo>
                  <a:lnTo>
                    <a:pt x="98314" y="1537"/>
                  </a:lnTo>
                  <a:lnTo>
                    <a:pt x="79234" y="0"/>
                  </a:lnTo>
                  <a:lnTo>
                    <a:pt x="62176" y="6335"/>
                  </a:lnTo>
                  <a:lnTo>
                    <a:pt x="32160" y="29467"/>
                  </a:lnTo>
                  <a:lnTo>
                    <a:pt x="16357" y="60845"/>
                  </a:lnTo>
                  <a:lnTo>
                    <a:pt x="0" y="118777"/>
                  </a:lnTo>
                  <a:lnTo>
                    <a:pt x="718" y="155808"/>
                  </a:lnTo>
                  <a:lnTo>
                    <a:pt x="11442" y="199762"/>
                  </a:lnTo>
                  <a:lnTo>
                    <a:pt x="17019" y="208102"/>
                  </a:lnTo>
                  <a:lnTo>
                    <a:pt x="32574" y="220488"/>
                  </a:lnTo>
                  <a:lnTo>
                    <a:pt x="41636" y="221919"/>
                  </a:lnTo>
                  <a:lnTo>
                    <a:pt x="61063" y="217270"/>
                  </a:lnTo>
                  <a:lnTo>
                    <a:pt x="78276" y="204285"/>
                  </a:lnTo>
                  <a:lnTo>
                    <a:pt x="92555" y="186816"/>
                  </a:lnTo>
                  <a:lnTo>
                    <a:pt x="124976" y="123924"/>
                  </a:lnTo>
                  <a:lnTo>
                    <a:pt x="129775" y="80384"/>
                  </a:lnTo>
                  <a:lnTo>
                    <a:pt x="126648" y="52405"/>
                  </a:lnTo>
                  <a:lnTo>
                    <a:pt x="144410" y="114897"/>
                  </a:lnTo>
                  <a:lnTo>
                    <a:pt x="158108" y="157885"/>
                  </a:lnTo>
                  <a:lnTo>
                    <a:pt x="171320" y="172823"/>
                  </a:lnTo>
                  <a:lnTo>
                    <a:pt x="179756" y="178444"/>
                  </a:lnTo>
                  <a:lnTo>
                    <a:pt x="187720" y="179852"/>
                  </a:lnTo>
                  <a:lnTo>
                    <a:pt x="195369" y="178451"/>
                  </a:lnTo>
                  <a:lnTo>
                    <a:pt x="207767" y="171825"/>
                  </a:lnTo>
                  <a:lnTo>
                    <a:pt x="217686" y="158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69202" y="3314372"/>
              <a:ext cx="126343" cy="193777"/>
            </a:xfrm>
            <a:custGeom>
              <a:avLst/>
              <a:gdLst/>
              <a:ahLst/>
              <a:cxnLst/>
              <a:rect l="0" t="0" r="0" b="0"/>
              <a:pathLst>
                <a:path w="126343" h="193777">
                  <a:moveTo>
                    <a:pt x="0" y="75804"/>
                  </a:moveTo>
                  <a:lnTo>
                    <a:pt x="8333" y="113282"/>
                  </a:lnTo>
                  <a:lnTo>
                    <a:pt x="18645" y="169950"/>
                  </a:lnTo>
                  <a:lnTo>
                    <a:pt x="26061" y="193776"/>
                  </a:lnTo>
                  <a:lnTo>
                    <a:pt x="13245" y="139593"/>
                  </a:lnTo>
                  <a:lnTo>
                    <a:pt x="2963" y="85761"/>
                  </a:lnTo>
                  <a:lnTo>
                    <a:pt x="3997" y="47169"/>
                  </a:lnTo>
                  <a:lnTo>
                    <a:pt x="6174" y="35657"/>
                  </a:lnTo>
                  <a:lnTo>
                    <a:pt x="11135" y="26812"/>
                  </a:lnTo>
                  <a:lnTo>
                    <a:pt x="26006" y="13865"/>
                  </a:lnTo>
                  <a:lnTo>
                    <a:pt x="54109" y="0"/>
                  </a:lnTo>
                  <a:lnTo>
                    <a:pt x="112785" y="1018"/>
                  </a:lnTo>
                  <a:lnTo>
                    <a:pt x="126342" y="2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23375" y="3302960"/>
              <a:ext cx="125780" cy="194753"/>
            </a:xfrm>
            <a:custGeom>
              <a:avLst/>
              <a:gdLst/>
              <a:ahLst/>
              <a:cxnLst/>
              <a:rect l="0" t="0" r="0" b="0"/>
              <a:pathLst>
                <a:path w="125780" h="194753">
                  <a:moveTo>
                    <a:pt x="3754" y="108273"/>
                  </a:moveTo>
                  <a:lnTo>
                    <a:pt x="14933" y="119451"/>
                  </a:lnTo>
                  <a:lnTo>
                    <a:pt x="21735" y="121574"/>
                  </a:lnTo>
                  <a:lnTo>
                    <a:pt x="48076" y="118973"/>
                  </a:lnTo>
                  <a:lnTo>
                    <a:pt x="76938" y="109623"/>
                  </a:lnTo>
                  <a:lnTo>
                    <a:pt x="115528" y="79450"/>
                  </a:lnTo>
                  <a:lnTo>
                    <a:pt x="123621" y="59588"/>
                  </a:lnTo>
                  <a:lnTo>
                    <a:pt x="125779" y="47740"/>
                  </a:lnTo>
                  <a:lnTo>
                    <a:pt x="121938" y="28337"/>
                  </a:lnTo>
                  <a:lnTo>
                    <a:pt x="117639" y="19887"/>
                  </a:lnTo>
                  <a:lnTo>
                    <a:pt x="103503" y="7379"/>
                  </a:lnTo>
                  <a:lnTo>
                    <a:pt x="94820" y="2406"/>
                  </a:lnTo>
                  <a:lnTo>
                    <a:pt x="75813" y="0"/>
                  </a:lnTo>
                  <a:lnTo>
                    <a:pt x="55668" y="3999"/>
                  </a:lnTo>
                  <a:lnTo>
                    <a:pt x="35015" y="13576"/>
                  </a:lnTo>
                  <a:lnTo>
                    <a:pt x="20378" y="28751"/>
                  </a:lnTo>
                  <a:lnTo>
                    <a:pt x="1449" y="67088"/>
                  </a:lnTo>
                  <a:lnTo>
                    <a:pt x="0" y="87629"/>
                  </a:lnTo>
                  <a:lnTo>
                    <a:pt x="11665" y="147148"/>
                  </a:lnTo>
                  <a:lnTo>
                    <a:pt x="18189" y="170004"/>
                  </a:lnTo>
                  <a:lnTo>
                    <a:pt x="23906" y="178673"/>
                  </a:lnTo>
                  <a:lnTo>
                    <a:pt x="39617" y="191425"/>
                  </a:lnTo>
                  <a:lnTo>
                    <a:pt x="58298" y="194752"/>
                  </a:lnTo>
                  <a:lnTo>
                    <a:pt x="68192" y="194002"/>
                  </a:lnTo>
                  <a:lnTo>
                    <a:pt x="85426" y="186929"/>
                  </a:lnTo>
                  <a:lnTo>
                    <a:pt x="105162" y="176032"/>
                  </a:lnTo>
                  <a:lnTo>
                    <a:pt x="119568" y="171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18954" y="3340134"/>
              <a:ext cx="208259" cy="163029"/>
            </a:xfrm>
            <a:custGeom>
              <a:avLst/>
              <a:gdLst/>
              <a:ahLst/>
              <a:cxnLst/>
              <a:rect l="0" t="0" r="0" b="0"/>
              <a:pathLst>
                <a:path w="208259" h="163029">
                  <a:moveTo>
                    <a:pt x="60859" y="92156"/>
                  </a:moveTo>
                  <a:lnTo>
                    <a:pt x="84578" y="48193"/>
                  </a:lnTo>
                  <a:lnTo>
                    <a:pt x="85829" y="25044"/>
                  </a:lnTo>
                  <a:lnTo>
                    <a:pt x="84525" y="12319"/>
                  </a:lnTo>
                  <a:lnTo>
                    <a:pt x="78976" y="5007"/>
                  </a:lnTo>
                  <a:lnTo>
                    <a:pt x="70598" y="1301"/>
                  </a:lnTo>
                  <a:lnTo>
                    <a:pt x="60332" y="0"/>
                  </a:lnTo>
                  <a:lnTo>
                    <a:pt x="42688" y="4795"/>
                  </a:lnTo>
                  <a:lnTo>
                    <a:pt x="34707" y="9348"/>
                  </a:lnTo>
                  <a:lnTo>
                    <a:pt x="22720" y="23767"/>
                  </a:lnTo>
                  <a:lnTo>
                    <a:pt x="5492" y="61619"/>
                  </a:lnTo>
                  <a:lnTo>
                    <a:pt x="0" y="98056"/>
                  </a:lnTo>
                  <a:lnTo>
                    <a:pt x="3962" y="132898"/>
                  </a:lnTo>
                  <a:lnTo>
                    <a:pt x="12565" y="151598"/>
                  </a:lnTo>
                  <a:lnTo>
                    <a:pt x="18135" y="159860"/>
                  </a:lnTo>
                  <a:lnTo>
                    <a:pt x="25357" y="163028"/>
                  </a:lnTo>
                  <a:lnTo>
                    <a:pt x="33682" y="162801"/>
                  </a:lnTo>
                  <a:lnTo>
                    <a:pt x="42741" y="160310"/>
                  </a:lnTo>
                  <a:lnTo>
                    <a:pt x="59046" y="148183"/>
                  </a:lnTo>
                  <a:lnTo>
                    <a:pt x="72921" y="131095"/>
                  </a:lnTo>
                  <a:lnTo>
                    <a:pt x="95232" y="81209"/>
                  </a:lnTo>
                  <a:lnTo>
                    <a:pt x="98982" y="77839"/>
                  </a:lnTo>
                  <a:lnTo>
                    <a:pt x="102652" y="79102"/>
                  </a:lnTo>
                  <a:lnTo>
                    <a:pt x="109849" y="89864"/>
                  </a:lnTo>
                  <a:lnTo>
                    <a:pt x="122818" y="114483"/>
                  </a:lnTo>
                  <a:lnTo>
                    <a:pt x="138699" y="129765"/>
                  </a:lnTo>
                  <a:lnTo>
                    <a:pt x="160575" y="138117"/>
                  </a:lnTo>
                  <a:lnTo>
                    <a:pt x="208258" y="14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21793" y="3369119"/>
              <a:ext cx="116948" cy="148794"/>
            </a:xfrm>
            <a:custGeom>
              <a:avLst/>
              <a:gdLst/>
              <a:ahLst/>
              <a:cxnLst/>
              <a:rect l="0" t="0" r="0" b="0"/>
              <a:pathLst>
                <a:path w="116948" h="148794">
                  <a:moveTo>
                    <a:pt x="100217" y="21057"/>
                  </a:moveTo>
                  <a:lnTo>
                    <a:pt x="89039" y="9878"/>
                  </a:lnTo>
                  <a:lnTo>
                    <a:pt x="81067" y="7755"/>
                  </a:lnTo>
                  <a:lnTo>
                    <a:pt x="59730" y="8516"/>
                  </a:lnTo>
                  <a:lnTo>
                    <a:pt x="40889" y="15873"/>
                  </a:lnTo>
                  <a:lnTo>
                    <a:pt x="24716" y="28112"/>
                  </a:lnTo>
                  <a:lnTo>
                    <a:pt x="9729" y="45249"/>
                  </a:lnTo>
                  <a:lnTo>
                    <a:pt x="1508" y="70803"/>
                  </a:lnTo>
                  <a:lnTo>
                    <a:pt x="0" y="111835"/>
                  </a:lnTo>
                  <a:lnTo>
                    <a:pt x="1820" y="123690"/>
                  </a:lnTo>
                  <a:lnTo>
                    <a:pt x="6543" y="132763"/>
                  </a:lnTo>
                  <a:lnTo>
                    <a:pt x="21150" y="145963"/>
                  </a:lnTo>
                  <a:lnTo>
                    <a:pt x="29958" y="148781"/>
                  </a:lnTo>
                  <a:lnTo>
                    <a:pt x="49103" y="148793"/>
                  </a:lnTo>
                  <a:lnTo>
                    <a:pt x="79613" y="136634"/>
                  </a:lnTo>
                  <a:lnTo>
                    <a:pt x="105290" y="112624"/>
                  </a:lnTo>
                  <a:lnTo>
                    <a:pt x="114170" y="90219"/>
                  </a:lnTo>
                  <a:lnTo>
                    <a:pt x="116947" y="65834"/>
                  </a:lnTo>
                  <a:lnTo>
                    <a:pt x="114282" y="43297"/>
                  </a:lnTo>
                  <a:lnTo>
                    <a:pt x="106078" y="24702"/>
                  </a:lnTo>
                  <a:lnTo>
                    <a:pt x="95803" y="10978"/>
                  </a:lnTo>
                  <a:lnTo>
                    <a:pt x="791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71127" y="3163458"/>
              <a:ext cx="98283" cy="332004"/>
            </a:xfrm>
            <a:custGeom>
              <a:avLst/>
              <a:gdLst/>
              <a:ahLst/>
              <a:cxnLst/>
              <a:rect l="0" t="0" r="0" b="0"/>
              <a:pathLst>
                <a:path w="98283" h="332004">
                  <a:moveTo>
                    <a:pt x="45640" y="332003"/>
                  </a:moveTo>
                  <a:lnTo>
                    <a:pt x="45640" y="283072"/>
                  </a:lnTo>
                  <a:lnTo>
                    <a:pt x="45640" y="223941"/>
                  </a:lnTo>
                  <a:lnTo>
                    <a:pt x="37234" y="168371"/>
                  </a:lnTo>
                  <a:lnTo>
                    <a:pt x="20890" y="111540"/>
                  </a:lnTo>
                  <a:lnTo>
                    <a:pt x="3502" y="50012"/>
                  </a:lnTo>
                  <a:lnTo>
                    <a:pt x="0" y="38724"/>
                  </a:lnTo>
                  <a:lnTo>
                    <a:pt x="5" y="28859"/>
                  </a:lnTo>
                  <a:lnTo>
                    <a:pt x="6250" y="11659"/>
                  </a:lnTo>
                  <a:lnTo>
                    <a:pt x="13531" y="6136"/>
                  </a:lnTo>
                  <a:lnTo>
                    <a:pt x="34098" y="0"/>
                  </a:lnTo>
                  <a:lnTo>
                    <a:pt x="66397" y="2135"/>
                  </a:lnTo>
                  <a:lnTo>
                    <a:pt x="81381" y="10310"/>
                  </a:lnTo>
                  <a:lnTo>
                    <a:pt x="98282" y="26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43067" y="3353001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4929" y="12138"/>
                  </a:lnTo>
                  <a:lnTo>
                    <a:pt x="19541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58142" y="3095378"/>
              <a:ext cx="15932" cy="410612"/>
            </a:xfrm>
            <a:custGeom>
              <a:avLst/>
              <a:gdLst/>
              <a:ahLst/>
              <a:cxnLst/>
              <a:rect l="0" t="0" r="0" b="0"/>
              <a:pathLst>
                <a:path w="15932" h="410612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7" y="141239"/>
                  </a:lnTo>
                  <a:lnTo>
                    <a:pt x="9049" y="198216"/>
                  </a:lnTo>
                  <a:lnTo>
                    <a:pt x="14358" y="252143"/>
                  </a:lnTo>
                  <a:lnTo>
                    <a:pt x="15931" y="302047"/>
                  </a:lnTo>
                  <a:lnTo>
                    <a:pt x="10873" y="360830"/>
                  </a:lnTo>
                  <a:lnTo>
                    <a:pt x="606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34130" y="3325762"/>
              <a:ext cx="161705" cy="191190"/>
            </a:xfrm>
            <a:custGeom>
              <a:avLst/>
              <a:gdLst/>
              <a:ahLst/>
              <a:cxnLst/>
              <a:rect l="0" t="0" r="0" b="0"/>
              <a:pathLst>
                <a:path w="161705" h="191190">
                  <a:moveTo>
                    <a:pt x="98533" y="106528"/>
                  </a:moveTo>
                  <a:lnTo>
                    <a:pt x="104122" y="89760"/>
                  </a:lnTo>
                  <a:lnTo>
                    <a:pt x="102009" y="51387"/>
                  </a:lnTo>
                  <a:lnTo>
                    <a:pt x="93839" y="28989"/>
                  </a:lnTo>
                  <a:lnTo>
                    <a:pt x="88384" y="19740"/>
                  </a:lnTo>
                  <a:lnTo>
                    <a:pt x="72966" y="6344"/>
                  </a:lnTo>
                  <a:lnTo>
                    <a:pt x="63941" y="1134"/>
                  </a:lnTo>
                  <a:lnTo>
                    <a:pt x="54414" y="0"/>
                  </a:lnTo>
                  <a:lnTo>
                    <a:pt x="34471" y="4980"/>
                  </a:lnTo>
                  <a:lnTo>
                    <a:pt x="20148" y="18112"/>
                  </a:lnTo>
                  <a:lnTo>
                    <a:pt x="1421" y="55138"/>
                  </a:lnTo>
                  <a:lnTo>
                    <a:pt x="0" y="78618"/>
                  </a:lnTo>
                  <a:lnTo>
                    <a:pt x="3030" y="131820"/>
                  </a:lnTo>
                  <a:lnTo>
                    <a:pt x="9684" y="153254"/>
                  </a:lnTo>
                  <a:lnTo>
                    <a:pt x="33019" y="186077"/>
                  </a:lnTo>
                  <a:lnTo>
                    <a:pt x="40819" y="189977"/>
                  </a:lnTo>
                  <a:lnTo>
                    <a:pt x="58844" y="191189"/>
                  </a:lnTo>
                  <a:lnTo>
                    <a:pt x="66225" y="187535"/>
                  </a:lnTo>
                  <a:lnTo>
                    <a:pt x="96084" y="146831"/>
                  </a:lnTo>
                  <a:lnTo>
                    <a:pt x="107668" y="105954"/>
                  </a:lnTo>
                  <a:lnTo>
                    <a:pt x="110472" y="106145"/>
                  </a:lnTo>
                  <a:lnTo>
                    <a:pt x="135200" y="137326"/>
                  </a:lnTo>
                  <a:lnTo>
                    <a:pt x="161704" y="148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19503" y="3377335"/>
              <a:ext cx="144788" cy="139184"/>
            </a:xfrm>
            <a:custGeom>
              <a:avLst/>
              <a:gdLst/>
              <a:ahLst/>
              <a:cxnLst/>
              <a:rect l="0" t="0" r="0" b="0"/>
              <a:pathLst>
                <a:path w="144788" h="139184">
                  <a:moveTo>
                    <a:pt x="7916" y="44426"/>
                  </a:moveTo>
                  <a:lnTo>
                    <a:pt x="22571" y="103043"/>
                  </a:lnTo>
                  <a:lnTo>
                    <a:pt x="22365" y="109240"/>
                  </a:lnTo>
                  <a:lnTo>
                    <a:pt x="19889" y="111033"/>
                  </a:lnTo>
                  <a:lnTo>
                    <a:pt x="15898" y="109887"/>
                  </a:lnTo>
                  <a:lnTo>
                    <a:pt x="8344" y="99257"/>
                  </a:lnTo>
                  <a:lnTo>
                    <a:pt x="2257" y="81663"/>
                  </a:lnTo>
                  <a:lnTo>
                    <a:pt x="0" y="46621"/>
                  </a:lnTo>
                  <a:lnTo>
                    <a:pt x="3618" y="24345"/>
                  </a:lnTo>
                  <a:lnTo>
                    <a:pt x="8560" y="15831"/>
                  </a:lnTo>
                  <a:lnTo>
                    <a:pt x="23410" y="3251"/>
                  </a:lnTo>
                  <a:lnTo>
                    <a:pt x="44828" y="0"/>
                  </a:lnTo>
                  <a:lnTo>
                    <a:pt x="68775" y="3624"/>
                  </a:lnTo>
                  <a:lnTo>
                    <a:pt x="91117" y="13034"/>
                  </a:lnTo>
                  <a:lnTo>
                    <a:pt x="106505" y="28135"/>
                  </a:lnTo>
                  <a:lnTo>
                    <a:pt x="135933" y="70573"/>
                  </a:lnTo>
                  <a:lnTo>
                    <a:pt x="143038" y="113585"/>
                  </a:lnTo>
                  <a:lnTo>
                    <a:pt x="144787" y="139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19979" y="3167348"/>
              <a:ext cx="144353" cy="368398"/>
            </a:xfrm>
            <a:custGeom>
              <a:avLst/>
              <a:gdLst/>
              <a:ahLst/>
              <a:cxnLst/>
              <a:rect l="0" t="0" r="0" b="0"/>
              <a:pathLst>
                <a:path w="144353" h="368398">
                  <a:moveTo>
                    <a:pt x="102238" y="275470"/>
                  </a:moveTo>
                  <a:lnTo>
                    <a:pt x="72930" y="237097"/>
                  </a:lnTo>
                  <a:lnTo>
                    <a:pt x="47151" y="221467"/>
                  </a:lnTo>
                  <a:lnTo>
                    <a:pt x="38607" y="220751"/>
                  </a:lnTo>
                  <a:lnTo>
                    <a:pt x="22875" y="226194"/>
                  </a:lnTo>
                  <a:lnTo>
                    <a:pt x="11204" y="239532"/>
                  </a:lnTo>
                  <a:lnTo>
                    <a:pt x="3287" y="258328"/>
                  </a:lnTo>
                  <a:lnTo>
                    <a:pt x="0" y="295218"/>
                  </a:lnTo>
                  <a:lnTo>
                    <a:pt x="7085" y="334614"/>
                  </a:lnTo>
                  <a:lnTo>
                    <a:pt x="17444" y="357908"/>
                  </a:lnTo>
                  <a:lnTo>
                    <a:pt x="25822" y="364354"/>
                  </a:lnTo>
                  <a:lnTo>
                    <a:pt x="47608" y="368397"/>
                  </a:lnTo>
                  <a:lnTo>
                    <a:pt x="57629" y="364327"/>
                  </a:lnTo>
                  <a:lnTo>
                    <a:pt x="82911" y="337413"/>
                  </a:lnTo>
                  <a:lnTo>
                    <a:pt x="97938" y="317038"/>
                  </a:lnTo>
                  <a:lnTo>
                    <a:pt x="106177" y="290046"/>
                  </a:lnTo>
                  <a:lnTo>
                    <a:pt x="117054" y="236236"/>
                  </a:lnTo>
                  <a:lnTo>
                    <a:pt x="122063" y="175000"/>
                  </a:lnTo>
                  <a:lnTo>
                    <a:pt x="121760" y="123909"/>
                  </a:lnTo>
                  <a:lnTo>
                    <a:pt x="115952" y="72896"/>
                  </a:lnTo>
                  <a:lnTo>
                    <a:pt x="111371" y="28795"/>
                  </a:lnTo>
                  <a:lnTo>
                    <a:pt x="102008" y="4400"/>
                  </a:lnTo>
                  <a:lnTo>
                    <a:pt x="97406" y="0"/>
                  </a:lnTo>
                  <a:lnTo>
                    <a:pt x="93167" y="577"/>
                  </a:lnTo>
                  <a:lnTo>
                    <a:pt x="89172" y="4470"/>
                  </a:lnTo>
                  <a:lnTo>
                    <a:pt x="84733" y="21275"/>
                  </a:lnTo>
                  <a:lnTo>
                    <a:pt x="81883" y="75780"/>
                  </a:lnTo>
                  <a:lnTo>
                    <a:pt x="86978" y="125706"/>
                  </a:lnTo>
                  <a:lnTo>
                    <a:pt x="91945" y="186572"/>
                  </a:lnTo>
                  <a:lnTo>
                    <a:pt x="101008" y="228333"/>
                  </a:lnTo>
                  <a:lnTo>
                    <a:pt x="125488" y="285337"/>
                  </a:lnTo>
                  <a:lnTo>
                    <a:pt x="144352" y="328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29739" y="3221720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9" y="147215"/>
                  </a:lnTo>
                  <a:lnTo>
                    <a:pt x="13526" y="203106"/>
                  </a:lnTo>
                  <a:lnTo>
                    <a:pt x="17281" y="258531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53844" y="3337533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2777" y="0"/>
                  </a:lnTo>
                  <a:lnTo>
                    <a:pt x="87475" y="5590"/>
                  </a:lnTo>
                  <a:lnTo>
                    <a:pt x="2680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64414" y="3169077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0" y="0"/>
                  </a:moveTo>
                  <a:lnTo>
                    <a:pt x="0" y="48931"/>
                  </a:lnTo>
                  <a:lnTo>
                    <a:pt x="0" y="99897"/>
                  </a:lnTo>
                  <a:lnTo>
                    <a:pt x="3119" y="156331"/>
                  </a:lnTo>
                  <a:lnTo>
                    <a:pt x="8333" y="210097"/>
                  </a:lnTo>
                  <a:lnTo>
                    <a:pt x="9878" y="259953"/>
                  </a:lnTo>
                  <a:lnTo>
                    <a:pt x="10399" y="318721"/>
                  </a:lnTo>
                  <a:lnTo>
                    <a:pt x="9273" y="324784"/>
                  </a:lnTo>
                  <a:lnTo>
                    <a:pt x="7352" y="325318"/>
                  </a:lnTo>
                  <a:lnTo>
                    <a:pt x="4901" y="322163"/>
                  </a:lnTo>
                  <a:lnTo>
                    <a:pt x="646" y="270875"/>
                  </a:lnTo>
                  <a:lnTo>
                    <a:pt x="2626" y="245561"/>
                  </a:lnTo>
                  <a:lnTo>
                    <a:pt x="16896" y="212749"/>
                  </a:lnTo>
                  <a:lnTo>
                    <a:pt x="29346" y="195551"/>
                  </a:lnTo>
                  <a:lnTo>
                    <a:pt x="38281" y="191199"/>
                  </a:lnTo>
                  <a:lnTo>
                    <a:pt x="60688" y="189483"/>
                  </a:lnTo>
                  <a:lnTo>
                    <a:pt x="70874" y="193003"/>
                  </a:lnTo>
                  <a:lnTo>
                    <a:pt x="88431" y="206272"/>
                  </a:lnTo>
                  <a:lnTo>
                    <a:pt x="124049" y="263759"/>
                  </a:lnTo>
                  <a:lnTo>
                    <a:pt x="133071" y="300549"/>
                  </a:lnTo>
                  <a:lnTo>
                    <a:pt x="13687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50144" y="3348246"/>
              <a:ext cx="161711" cy="189330"/>
            </a:xfrm>
            <a:custGeom>
              <a:avLst/>
              <a:gdLst/>
              <a:ahLst/>
              <a:cxnLst/>
              <a:rect l="0" t="0" r="0" b="0"/>
              <a:pathLst>
                <a:path w="161711" h="189330">
                  <a:moveTo>
                    <a:pt x="66954" y="105101"/>
                  </a:moveTo>
                  <a:lnTo>
                    <a:pt x="82595" y="87120"/>
                  </a:lnTo>
                  <a:lnTo>
                    <a:pt x="90673" y="70203"/>
                  </a:lnTo>
                  <a:lnTo>
                    <a:pt x="96208" y="35359"/>
                  </a:lnTo>
                  <a:lnTo>
                    <a:pt x="91265" y="15223"/>
                  </a:lnTo>
                  <a:lnTo>
                    <a:pt x="86671" y="6578"/>
                  </a:lnTo>
                  <a:lnTo>
                    <a:pt x="80098" y="1984"/>
                  </a:lnTo>
                  <a:lnTo>
                    <a:pt x="72208" y="91"/>
                  </a:lnTo>
                  <a:lnTo>
                    <a:pt x="63437" y="0"/>
                  </a:lnTo>
                  <a:lnTo>
                    <a:pt x="34327" y="11048"/>
                  </a:lnTo>
                  <a:lnTo>
                    <a:pt x="20088" y="28985"/>
                  </a:lnTo>
                  <a:lnTo>
                    <a:pt x="1414" y="73038"/>
                  </a:lnTo>
                  <a:lnTo>
                    <a:pt x="0" y="94360"/>
                  </a:lnTo>
                  <a:lnTo>
                    <a:pt x="8625" y="142233"/>
                  </a:lnTo>
                  <a:lnTo>
                    <a:pt x="14030" y="152083"/>
                  </a:lnTo>
                  <a:lnTo>
                    <a:pt x="29394" y="166146"/>
                  </a:lnTo>
                  <a:lnTo>
                    <a:pt x="37235" y="166854"/>
                  </a:lnTo>
                  <a:lnTo>
                    <a:pt x="44801" y="163817"/>
                  </a:lnTo>
                  <a:lnTo>
                    <a:pt x="52185" y="158283"/>
                  </a:lnTo>
                  <a:lnTo>
                    <a:pt x="63509" y="142776"/>
                  </a:lnTo>
                  <a:lnTo>
                    <a:pt x="80312" y="104224"/>
                  </a:lnTo>
                  <a:lnTo>
                    <a:pt x="86490" y="63767"/>
                  </a:lnTo>
                  <a:lnTo>
                    <a:pt x="93950" y="88010"/>
                  </a:lnTo>
                  <a:lnTo>
                    <a:pt x="122313" y="147563"/>
                  </a:lnTo>
                  <a:lnTo>
                    <a:pt x="134842" y="166087"/>
                  </a:lnTo>
                  <a:lnTo>
                    <a:pt x="161710" y="189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54402" y="3148020"/>
              <a:ext cx="41681" cy="400084"/>
            </a:xfrm>
            <a:custGeom>
              <a:avLst/>
              <a:gdLst/>
              <a:ahLst/>
              <a:cxnLst/>
              <a:rect l="0" t="0" r="0" b="0"/>
              <a:pathLst>
                <a:path w="41681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058" y="158329"/>
                  </a:lnTo>
                  <a:lnTo>
                    <a:pt x="16380" y="211469"/>
                  </a:lnTo>
                  <a:lnTo>
                    <a:pt x="22904" y="269413"/>
                  </a:lnTo>
                  <a:lnTo>
                    <a:pt x="29523" y="326179"/>
                  </a:lnTo>
                  <a:lnTo>
                    <a:pt x="39271" y="387116"/>
                  </a:lnTo>
                  <a:lnTo>
                    <a:pt x="4168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27626" y="3327005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0"/>
                  </a:moveTo>
                  <a:lnTo>
                    <a:pt x="237534" y="0"/>
                  </a:lnTo>
                  <a:lnTo>
                    <a:pt x="188143" y="0"/>
                  </a:lnTo>
                  <a:lnTo>
                    <a:pt x="136465" y="3120"/>
                  </a:lnTo>
                  <a:lnTo>
                    <a:pt x="84108" y="11453"/>
                  </a:lnTo>
                  <a:lnTo>
                    <a:pt x="37789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65901" y="3142728"/>
              <a:ext cx="156607" cy="447800"/>
            </a:xfrm>
            <a:custGeom>
              <a:avLst/>
              <a:gdLst/>
              <a:ahLst/>
              <a:cxnLst/>
              <a:rect l="0" t="0" r="0" b="0"/>
              <a:pathLst>
                <a:path w="156607" h="447800">
                  <a:moveTo>
                    <a:pt x="125021" y="342204"/>
                  </a:moveTo>
                  <a:lnTo>
                    <a:pt x="110366" y="298242"/>
                  </a:lnTo>
                  <a:lnTo>
                    <a:pt x="97451" y="281331"/>
                  </a:lnTo>
                  <a:lnTo>
                    <a:pt x="89093" y="273546"/>
                  </a:lnTo>
                  <a:lnTo>
                    <a:pt x="78843" y="269526"/>
                  </a:lnTo>
                  <a:lnTo>
                    <a:pt x="54975" y="268179"/>
                  </a:lnTo>
                  <a:lnTo>
                    <a:pt x="35008" y="274599"/>
                  </a:lnTo>
                  <a:lnTo>
                    <a:pt x="26408" y="279586"/>
                  </a:lnTo>
                  <a:lnTo>
                    <a:pt x="13732" y="294487"/>
                  </a:lnTo>
                  <a:lnTo>
                    <a:pt x="5369" y="313978"/>
                  </a:lnTo>
                  <a:lnTo>
                    <a:pt x="0" y="367738"/>
                  </a:lnTo>
                  <a:lnTo>
                    <a:pt x="1606" y="396836"/>
                  </a:lnTo>
                  <a:lnTo>
                    <a:pt x="10118" y="417568"/>
                  </a:lnTo>
                  <a:lnTo>
                    <a:pt x="28065" y="442393"/>
                  </a:lnTo>
                  <a:lnTo>
                    <a:pt x="35817" y="446431"/>
                  </a:lnTo>
                  <a:lnTo>
                    <a:pt x="53789" y="447799"/>
                  </a:lnTo>
                  <a:lnTo>
                    <a:pt x="62326" y="444186"/>
                  </a:lnTo>
                  <a:lnTo>
                    <a:pt x="85518" y="422334"/>
                  </a:lnTo>
                  <a:lnTo>
                    <a:pt x="100055" y="403554"/>
                  </a:lnTo>
                  <a:lnTo>
                    <a:pt x="120047" y="341195"/>
                  </a:lnTo>
                  <a:lnTo>
                    <a:pt x="132140" y="282083"/>
                  </a:lnTo>
                  <a:lnTo>
                    <a:pt x="140465" y="220624"/>
                  </a:lnTo>
                  <a:lnTo>
                    <a:pt x="144416" y="168920"/>
                  </a:lnTo>
                  <a:lnTo>
                    <a:pt x="145585" y="109147"/>
                  </a:lnTo>
                  <a:lnTo>
                    <a:pt x="137575" y="51283"/>
                  </a:lnTo>
                  <a:lnTo>
                    <a:pt x="126921" y="18139"/>
                  </a:lnTo>
                  <a:lnTo>
                    <a:pt x="115727" y="864"/>
                  </a:lnTo>
                  <a:lnTo>
                    <a:pt x="110636" y="0"/>
                  </a:lnTo>
                  <a:lnTo>
                    <a:pt x="106073" y="4104"/>
                  </a:lnTo>
                  <a:lnTo>
                    <a:pt x="90343" y="44312"/>
                  </a:lnTo>
                  <a:lnTo>
                    <a:pt x="84376" y="98484"/>
                  </a:lnTo>
                  <a:lnTo>
                    <a:pt x="86317" y="158058"/>
                  </a:lnTo>
                  <a:lnTo>
                    <a:pt x="97618" y="215493"/>
                  </a:lnTo>
                  <a:lnTo>
                    <a:pt x="107673" y="265926"/>
                  </a:lnTo>
                  <a:lnTo>
                    <a:pt x="122721" y="318558"/>
                  </a:lnTo>
                  <a:lnTo>
                    <a:pt x="139288" y="348456"/>
                  </a:lnTo>
                  <a:lnTo>
                    <a:pt x="156606" y="363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75150" y="3345218"/>
              <a:ext cx="94758" cy="194720"/>
            </a:xfrm>
            <a:custGeom>
              <a:avLst/>
              <a:gdLst/>
              <a:ahLst/>
              <a:cxnLst/>
              <a:rect l="0" t="0" r="0" b="0"/>
              <a:pathLst>
                <a:path w="94758" h="194720">
                  <a:moveTo>
                    <a:pt x="0" y="76543"/>
                  </a:moveTo>
                  <a:lnTo>
                    <a:pt x="3120" y="119235"/>
                  </a:lnTo>
                  <a:lnTo>
                    <a:pt x="21331" y="181879"/>
                  </a:lnTo>
                  <a:lnTo>
                    <a:pt x="24749" y="192391"/>
                  </a:lnTo>
                  <a:lnTo>
                    <a:pt x="27028" y="194719"/>
                  </a:lnTo>
                  <a:lnTo>
                    <a:pt x="28547" y="191592"/>
                  </a:lnTo>
                  <a:lnTo>
                    <a:pt x="29065" y="176809"/>
                  </a:lnTo>
                  <a:lnTo>
                    <a:pt x="13509" y="117047"/>
                  </a:lnTo>
                  <a:lnTo>
                    <a:pt x="3015" y="65003"/>
                  </a:lnTo>
                  <a:lnTo>
                    <a:pt x="3679" y="39829"/>
                  </a:lnTo>
                  <a:lnTo>
                    <a:pt x="11774" y="20842"/>
                  </a:lnTo>
                  <a:lnTo>
                    <a:pt x="26290" y="7723"/>
                  </a:lnTo>
                  <a:lnTo>
                    <a:pt x="35074" y="2587"/>
                  </a:lnTo>
                  <a:lnTo>
                    <a:pt x="54193" y="0"/>
                  </a:lnTo>
                  <a:lnTo>
                    <a:pt x="94757" y="28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92219" y="3398338"/>
              <a:ext cx="146144" cy="151125"/>
            </a:xfrm>
            <a:custGeom>
              <a:avLst/>
              <a:gdLst/>
              <a:ahLst/>
              <a:cxnLst/>
              <a:rect l="0" t="0" r="0" b="0"/>
              <a:pathLst>
                <a:path w="146144" h="151125">
                  <a:moveTo>
                    <a:pt x="72444" y="44480"/>
                  </a:moveTo>
                  <a:lnTo>
                    <a:pt x="83622" y="33302"/>
                  </a:lnTo>
                  <a:lnTo>
                    <a:pt x="84575" y="27669"/>
                  </a:lnTo>
                  <a:lnTo>
                    <a:pt x="82871" y="21575"/>
                  </a:lnTo>
                  <a:lnTo>
                    <a:pt x="79396" y="15172"/>
                  </a:lnTo>
                  <a:lnTo>
                    <a:pt x="66175" y="4938"/>
                  </a:lnTo>
                  <a:lnTo>
                    <a:pt x="57736" y="571"/>
                  </a:lnTo>
                  <a:lnTo>
                    <a:pt x="49770" y="0"/>
                  </a:lnTo>
                  <a:lnTo>
                    <a:pt x="34681" y="5604"/>
                  </a:lnTo>
                  <a:lnTo>
                    <a:pt x="13032" y="27502"/>
                  </a:lnTo>
                  <a:lnTo>
                    <a:pt x="5095" y="49413"/>
                  </a:lnTo>
                  <a:lnTo>
                    <a:pt x="0" y="101606"/>
                  </a:lnTo>
                  <a:lnTo>
                    <a:pt x="5541" y="122902"/>
                  </a:lnTo>
                  <a:lnTo>
                    <a:pt x="10294" y="131856"/>
                  </a:lnTo>
                  <a:lnTo>
                    <a:pt x="24935" y="144925"/>
                  </a:lnTo>
                  <a:lnTo>
                    <a:pt x="33753" y="150048"/>
                  </a:lnTo>
                  <a:lnTo>
                    <a:pt x="41971" y="151124"/>
                  </a:lnTo>
                  <a:lnTo>
                    <a:pt x="57340" y="146080"/>
                  </a:lnTo>
                  <a:lnTo>
                    <a:pt x="68850" y="132920"/>
                  </a:lnTo>
                  <a:lnTo>
                    <a:pt x="85773" y="95875"/>
                  </a:lnTo>
                  <a:lnTo>
                    <a:pt x="93144" y="54546"/>
                  </a:lnTo>
                  <a:lnTo>
                    <a:pt x="95603" y="54700"/>
                  </a:lnTo>
                  <a:lnTo>
                    <a:pt x="98412" y="58313"/>
                  </a:lnTo>
                  <a:lnTo>
                    <a:pt x="123780" y="112341"/>
                  </a:lnTo>
                  <a:lnTo>
                    <a:pt x="133474" y="121434"/>
                  </a:lnTo>
                  <a:lnTo>
                    <a:pt x="146143" y="128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80476" y="3432290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0"/>
                  </a:moveTo>
                  <a:lnTo>
                    <a:pt x="3119" y="42692"/>
                  </a:lnTo>
                  <a:lnTo>
                    <a:pt x="18212" y="99096"/>
                  </a:lnTo>
                  <a:lnTo>
                    <a:pt x="2105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69948" y="3348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64704" y="3395415"/>
              <a:ext cx="136872" cy="177075"/>
            </a:xfrm>
            <a:custGeom>
              <a:avLst/>
              <a:gdLst/>
              <a:ahLst/>
              <a:cxnLst/>
              <a:rect l="0" t="0" r="0" b="0"/>
              <a:pathLst>
                <a:path w="136872" h="177075">
                  <a:moveTo>
                    <a:pt x="0" y="57932"/>
                  </a:moveTo>
                  <a:lnTo>
                    <a:pt x="17959" y="119042"/>
                  </a:lnTo>
                  <a:lnTo>
                    <a:pt x="36301" y="177074"/>
                  </a:lnTo>
                  <a:lnTo>
                    <a:pt x="17184" y="114411"/>
                  </a:lnTo>
                  <a:lnTo>
                    <a:pt x="3072" y="55318"/>
                  </a:lnTo>
                  <a:lnTo>
                    <a:pt x="2048" y="42151"/>
                  </a:lnTo>
                  <a:lnTo>
                    <a:pt x="7150" y="21283"/>
                  </a:lnTo>
                  <a:lnTo>
                    <a:pt x="11786" y="12442"/>
                  </a:lnTo>
                  <a:lnTo>
                    <a:pt x="19556" y="6548"/>
                  </a:lnTo>
                  <a:lnTo>
                    <a:pt x="40667" y="0"/>
                  </a:lnTo>
                  <a:lnTo>
                    <a:pt x="50508" y="593"/>
                  </a:lnTo>
                  <a:lnTo>
                    <a:pt x="67682" y="7492"/>
                  </a:lnTo>
                  <a:lnTo>
                    <a:pt x="83114" y="24596"/>
                  </a:lnTo>
                  <a:lnTo>
                    <a:pt x="123125" y="84150"/>
                  </a:lnTo>
                  <a:lnTo>
                    <a:pt x="136871" y="131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43796" y="3363529"/>
              <a:ext cx="124856" cy="174716"/>
            </a:xfrm>
            <a:custGeom>
              <a:avLst/>
              <a:gdLst/>
              <a:ahLst/>
              <a:cxnLst/>
              <a:rect l="0" t="0" r="0" b="0"/>
              <a:pathLst>
                <a:path w="124856" h="174716">
                  <a:moveTo>
                    <a:pt x="84121" y="5590"/>
                  </a:moveTo>
                  <a:lnTo>
                    <a:pt x="67353" y="0"/>
                  </a:lnTo>
                  <a:lnTo>
                    <a:pt x="34569" y="2114"/>
                  </a:lnTo>
                  <a:lnTo>
                    <a:pt x="14914" y="10284"/>
                  </a:lnTo>
                  <a:lnTo>
                    <a:pt x="6398" y="15739"/>
                  </a:lnTo>
                  <a:lnTo>
                    <a:pt x="1890" y="24054"/>
                  </a:lnTo>
                  <a:lnTo>
                    <a:pt x="0" y="45771"/>
                  </a:lnTo>
                  <a:lnTo>
                    <a:pt x="3474" y="54604"/>
                  </a:lnTo>
                  <a:lnTo>
                    <a:pt x="16693" y="67539"/>
                  </a:lnTo>
                  <a:lnTo>
                    <a:pt x="37385" y="74067"/>
                  </a:lnTo>
                  <a:lnTo>
                    <a:pt x="83208" y="83847"/>
                  </a:lnTo>
                  <a:lnTo>
                    <a:pt x="115435" y="99227"/>
                  </a:lnTo>
                  <a:lnTo>
                    <a:pt x="121375" y="106619"/>
                  </a:lnTo>
                  <a:lnTo>
                    <a:pt x="124165" y="115057"/>
                  </a:lnTo>
                  <a:lnTo>
                    <a:pt x="124855" y="124191"/>
                  </a:lnTo>
                  <a:lnTo>
                    <a:pt x="119382" y="140580"/>
                  </a:lnTo>
                  <a:lnTo>
                    <a:pt x="107982" y="155662"/>
                  </a:lnTo>
                  <a:lnTo>
                    <a:pt x="91216" y="170165"/>
                  </a:lnTo>
                  <a:lnTo>
                    <a:pt x="81832" y="173798"/>
                  </a:lnTo>
                  <a:lnTo>
                    <a:pt x="62047" y="174715"/>
                  </a:lnTo>
                  <a:lnTo>
                    <a:pt x="20950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91130" y="3484932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9064" y="58617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01658" y="3369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88234" y="3433690"/>
              <a:ext cx="113467" cy="139237"/>
            </a:xfrm>
            <a:custGeom>
              <a:avLst/>
              <a:gdLst/>
              <a:ahLst/>
              <a:cxnLst/>
              <a:rect l="0" t="0" r="0" b="0"/>
              <a:pathLst>
                <a:path w="113467" h="139237">
                  <a:moveTo>
                    <a:pt x="8181" y="82828"/>
                  </a:moveTo>
                  <a:lnTo>
                    <a:pt x="11300" y="125519"/>
                  </a:lnTo>
                  <a:lnTo>
                    <a:pt x="14246" y="139236"/>
                  </a:lnTo>
                  <a:lnTo>
                    <a:pt x="11656" y="133635"/>
                  </a:lnTo>
                  <a:lnTo>
                    <a:pt x="1631" y="100272"/>
                  </a:lnTo>
                  <a:lnTo>
                    <a:pt x="0" y="64340"/>
                  </a:lnTo>
                  <a:lnTo>
                    <a:pt x="12461" y="9466"/>
                  </a:lnTo>
                  <a:lnTo>
                    <a:pt x="18053" y="3505"/>
                  </a:lnTo>
                  <a:lnTo>
                    <a:pt x="25290" y="700"/>
                  </a:lnTo>
                  <a:lnTo>
                    <a:pt x="33626" y="0"/>
                  </a:lnTo>
                  <a:lnTo>
                    <a:pt x="49125" y="5461"/>
                  </a:lnTo>
                  <a:lnTo>
                    <a:pt x="78139" y="28031"/>
                  </a:lnTo>
                  <a:lnTo>
                    <a:pt x="93770" y="53724"/>
                  </a:lnTo>
                  <a:lnTo>
                    <a:pt x="113466" y="114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64870" y="3211191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14654" y="49552"/>
                  </a:lnTo>
                  <a:lnTo>
                    <a:pt x="19160" y="100080"/>
                  </a:lnTo>
                  <a:lnTo>
                    <a:pt x="26084" y="159505"/>
                  </a:lnTo>
                  <a:lnTo>
                    <a:pt x="29956" y="221566"/>
                  </a:lnTo>
                  <a:lnTo>
                    <a:pt x="36692" y="273230"/>
                  </a:lnTo>
                  <a:lnTo>
                    <a:pt x="49733" y="326100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33285" y="333753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34287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30163" y="3400704"/>
              <a:ext cx="147657" cy="199747"/>
            </a:xfrm>
            <a:custGeom>
              <a:avLst/>
              <a:gdLst/>
              <a:ahLst/>
              <a:cxnLst/>
              <a:rect l="0" t="0" r="0" b="0"/>
              <a:pathLst>
                <a:path w="147657" h="199747">
                  <a:moveTo>
                    <a:pt x="87391" y="42114"/>
                  </a:moveTo>
                  <a:lnTo>
                    <a:pt x="70624" y="36525"/>
                  </a:lnTo>
                  <a:lnTo>
                    <a:pt x="53033" y="36901"/>
                  </a:lnTo>
                  <a:lnTo>
                    <a:pt x="43429" y="38639"/>
                  </a:lnTo>
                  <a:lnTo>
                    <a:pt x="26519" y="49928"/>
                  </a:lnTo>
                  <a:lnTo>
                    <a:pt x="12374" y="67814"/>
                  </a:lnTo>
                  <a:lnTo>
                    <a:pt x="2188" y="91361"/>
                  </a:lnTo>
                  <a:lnTo>
                    <a:pt x="0" y="114304"/>
                  </a:lnTo>
                  <a:lnTo>
                    <a:pt x="8128" y="163219"/>
                  </a:lnTo>
                  <a:lnTo>
                    <a:pt x="20577" y="184066"/>
                  </a:lnTo>
                  <a:lnTo>
                    <a:pt x="28811" y="192901"/>
                  </a:lnTo>
                  <a:lnTo>
                    <a:pt x="38978" y="197621"/>
                  </a:lnTo>
                  <a:lnTo>
                    <a:pt x="62755" y="199746"/>
                  </a:lnTo>
                  <a:lnTo>
                    <a:pt x="85800" y="193671"/>
                  </a:lnTo>
                  <a:lnTo>
                    <a:pt x="106571" y="182002"/>
                  </a:lnTo>
                  <a:lnTo>
                    <a:pt x="130249" y="155702"/>
                  </a:lnTo>
                  <a:lnTo>
                    <a:pt x="140754" y="135882"/>
                  </a:lnTo>
                  <a:lnTo>
                    <a:pt x="147656" y="99403"/>
                  </a:lnTo>
                  <a:lnTo>
                    <a:pt x="144112" y="58959"/>
                  </a:lnTo>
                  <a:lnTo>
                    <a:pt x="135607" y="37512"/>
                  </a:lnTo>
                  <a:lnTo>
                    <a:pt x="130064" y="28518"/>
                  </a:lnTo>
                  <a:lnTo>
                    <a:pt x="114546" y="15404"/>
                  </a:lnTo>
                  <a:lnTo>
                    <a:pt x="92318" y="4564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56889" y="3409549"/>
              <a:ext cx="229205" cy="222783"/>
            </a:xfrm>
            <a:custGeom>
              <a:avLst/>
              <a:gdLst/>
              <a:ahLst/>
              <a:cxnLst/>
              <a:rect l="0" t="0" r="0" b="0"/>
              <a:pathLst>
                <a:path w="229205" h="222783">
                  <a:moveTo>
                    <a:pt x="102862" y="117497"/>
                  </a:moveTo>
                  <a:lnTo>
                    <a:pt x="114040" y="106319"/>
                  </a:lnTo>
                  <a:lnTo>
                    <a:pt x="116164" y="98347"/>
                  </a:lnTo>
                  <a:lnTo>
                    <a:pt x="113562" y="65940"/>
                  </a:lnTo>
                  <a:lnTo>
                    <a:pt x="104212" y="34760"/>
                  </a:lnTo>
                  <a:lnTo>
                    <a:pt x="93324" y="17944"/>
                  </a:lnTo>
                  <a:lnTo>
                    <a:pt x="77566" y="5791"/>
                  </a:lnTo>
                  <a:lnTo>
                    <a:pt x="68450" y="912"/>
                  </a:lnTo>
                  <a:lnTo>
                    <a:pt x="58864" y="0"/>
                  </a:lnTo>
                  <a:lnTo>
                    <a:pt x="38854" y="5225"/>
                  </a:lnTo>
                  <a:lnTo>
                    <a:pt x="24501" y="18466"/>
                  </a:lnTo>
                  <a:lnTo>
                    <a:pt x="5756" y="55561"/>
                  </a:lnTo>
                  <a:lnTo>
                    <a:pt x="0" y="91867"/>
                  </a:lnTo>
                  <a:lnTo>
                    <a:pt x="6462" y="137651"/>
                  </a:lnTo>
                  <a:lnTo>
                    <a:pt x="16847" y="168702"/>
                  </a:lnTo>
                  <a:lnTo>
                    <a:pt x="27978" y="185488"/>
                  </a:lnTo>
                  <a:lnTo>
                    <a:pt x="35393" y="189731"/>
                  </a:lnTo>
                  <a:lnTo>
                    <a:pt x="52988" y="191325"/>
                  </a:lnTo>
                  <a:lnTo>
                    <a:pt x="61424" y="187773"/>
                  </a:lnTo>
                  <a:lnTo>
                    <a:pt x="84475" y="166006"/>
                  </a:lnTo>
                  <a:lnTo>
                    <a:pt x="98980" y="147245"/>
                  </a:lnTo>
                  <a:lnTo>
                    <a:pt x="106986" y="124090"/>
                  </a:lnTo>
                  <a:lnTo>
                    <a:pt x="117715" y="76686"/>
                  </a:lnTo>
                  <a:lnTo>
                    <a:pt x="120952" y="72742"/>
                  </a:lnTo>
                  <a:lnTo>
                    <a:pt x="124282" y="73622"/>
                  </a:lnTo>
                  <a:lnTo>
                    <a:pt x="156461" y="127525"/>
                  </a:lnTo>
                  <a:lnTo>
                    <a:pt x="197702" y="188033"/>
                  </a:lnTo>
                  <a:lnTo>
                    <a:pt x="229204" y="222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010943" y="3832373"/>
            <a:ext cx="2347856" cy="621182"/>
            <a:chOff x="2010943" y="3832373"/>
            <a:chExt cx="2347856" cy="621182"/>
          </a:xfrm>
        </p:grpSpPr>
        <p:sp>
          <p:nvSpPr>
            <p:cNvPr id="91" name="Freeform 90"/>
            <p:cNvSpPr/>
            <p:nvPr/>
          </p:nvSpPr>
          <p:spPr>
            <a:xfrm>
              <a:off x="2010943" y="3853430"/>
              <a:ext cx="218377" cy="486640"/>
            </a:xfrm>
            <a:custGeom>
              <a:avLst/>
              <a:gdLst/>
              <a:ahLst/>
              <a:cxnLst/>
              <a:rect l="0" t="0" r="0" b="0"/>
              <a:pathLst>
                <a:path w="218377" h="486640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12997" y="173246"/>
                  </a:lnTo>
                  <a:lnTo>
                    <a:pt x="18668" y="233046"/>
                  </a:lnTo>
                  <a:lnTo>
                    <a:pt x="23469" y="292099"/>
                  </a:lnTo>
                  <a:lnTo>
                    <a:pt x="32300" y="346641"/>
                  </a:lnTo>
                  <a:lnTo>
                    <a:pt x="39206" y="399846"/>
                  </a:lnTo>
                  <a:lnTo>
                    <a:pt x="41252" y="449536"/>
                  </a:lnTo>
                  <a:lnTo>
                    <a:pt x="40561" y="471195"/>
                  </a:lnTo>
                  <a:lnTo>
                    <a:pt x="38739" y="472057"/>
                  </a:lnTo>
                  <a:lnTo>
                    <a:pt x="36354" y="469123"/>
                  </a:lnTo>
                  <a:lnTo>
                    <a:pt x="27409" y="442636"/>
                  </a:lnTo>
                  <a:lnTo>
                    <a:pt x="23481" y="384528"/>
                  </a:lnTo>
                  <a:lnTo>
                    <a:pt x="31004" y="342182"/>
                  </a:lnTo>
                  <a:lnTo>
                    <a:pt x="47530" y="308057"/>
                  </a:lnTo>
                  <a:lnTo>
                    <a:pt x="60509" y="290553"/>
                  </a:lnTo>
                  <a:lnTo>
                    <a:pt x="86558" y="273133"/>
                  </a:lnTo>
                  <a:lnTo>
                    <a:pt x="122093" y="266151"/>
                  </a:lnTo>
                  <a:lnTo>
                    <a:pt x="142391" y="270758"/>
                  </a:lnTo>
                  <a:lnTo>
                    <a:pt x="174485" y="292779"/>
                  </a:lnTo>
                  <a:lnTo>
                    <a:pt x="202185" y="328064"/>
                  </a:lnTo>
                  <a:lnTo>
                    <a:pt x="211912" y="348187"/>
                  </a:lnTo>
                  <a:lnTo>
                    <a:pt x="218376" y="390426"/>
                  </a:lnTo>
                  <a:lnTo>
                    <a:pt x="214702" y="428807"/>
                  </a:lnTo>
                  <a:lnTo>
                    <a:pt x="200616" y="462406"/>
                  </a:lnTo>
                  <a:lnTo>
                    <a:pt x="181969" y="477695"/>
                  </a:lnTo>
                  <a:lnTo>
                    <a:pt x="170446" y="483409"/>
                  </a:lnTo>
                  <a:lnTo>
                    <a:pt x="145163" y="486639"/>
                  </a:lnTo>
                  <a:lnTo>
                    <a:pt x="119499" y="483006"/>
                  </a:lnTo>
                  <a:lnTo>
                    <a:pt x="80666" y="464729"/>
                  </a:lnTo>
                  <a:lnTo>
                    <a:pt x="6317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77219" y="4147704"/>
              <a:ext cx="147437" cy="166071"/>
            </a:xfrm>
            <a:custGeom>
              <a:avLst/>
              <a:gdLst/>
              <a:ahLst/>
              <a:cxnLst/>
              <a:rect l="0" t="0" r="0" b="0"/>
              <a:pathLst>
                <a:path w="147437" h="166071">
                  <a:moveTo>
                    <a:pt x="102221" y="84751"/>
                  </a:moveTo>
                  <a:lnTo>
                    <a:pt x="96632" y="22659"/>
                  </a:lnTo>
                  <a:lnTo>
                    <a:pt x="91476" y="14110"/>
                  </a:lnTo>
                  <a:lnTo>
                    <a:pt x="76389" y="1493"/>
                  </a:lnTo>
                  <a:lnTo>
                    <a:pt x="67452" y="0"/>
                  </a:lnTo>
                  <a:lnTo>
                    <a:pt x="48164" y="4580"/>
                  </a:lnTo>
                  <a:lnTo>
                    <a:pt x="23163" y="20313"/>
                  </a:lnTo>
                  <a:lnTo>
                    <a:pt x="11322" y="36225"/>
                  </a:lnTo>
                  <a:lnTo>
                    <a:pt x="3330" y="56165"/>
                  </a:lnTo>
                  <a:lnTo>
                    <a:pt x="0" y="92529"/>
                  </a:lnTo>
                  <a:lnTo>
                    <a:pt x="3367" y="115114"/>
                  </a:lnTo>
                  <a:lnTo>
                    <a:pt x="11883" y="133731"/>
                  </a:lnTo>
                  <a:lnTo>
                    <a:pt x="17429" y="141971"/>
                  </a:lnTo>
                  <a:lnTo>
                    <a:pt x="32950" y="154246"/>
                  </a:lnTo>
                  <a:lnTo>
                    <a:pt x="52717" y="162432"/>
                  </a:lnTo>
                  <a:lnTo>
                    <a:pt x="77100" y="166070"/>
                  </a:lnTo>
                  <a:lnTo>
                    <a:pt x="97295" y="161447"/>
                  </a:lnTo>
                  <a:lnTo>
                    <a:pt x="129324" y="139416"/>
                  </a:lnTo>
                  <a:lnTo>
                    <a:pt x="140783" y="119965"/>
                  </a:lnTo>
                  <a:lnTo>
                    <a:pt x="147436" y="96893"/>
                  </a:lnTo>
                  <a:lnTo>
                    <a:pt x="144604" y="64173"/>
                  </a:lnTo>
                  <a:lnTo>
                    <a:pt x="139385" y="42850"/>
                  </a:lnTo>
                  <a:lnTo>
                    <a:pt x="134016" y="34590"/>
                  </a:lnTo>
                  <a:lnTo>
                    <a:pt x="118692" y="22294"/>
                  </a:lnTo>
                  <a:lnTo>
                    <a:pt x="91692" y="11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92195" y="3874857"/>
              <a:ext cx="160987" cy="441720"/>
            </a:xfrm>
            <a:custGeom>
              <a:avLst/>
              <a:gdLst/>
              <a:ahLst/>
              <a:cxnLst/>
              <a:rect l="0" t="0" r="0" b="0"/>
              <a:pathLst>
                <a:path w="160987" h="441720">
                  <a:moveTo>
                    <a:pt x="76758" y="336542"/>
                  </a:moveTo>
                  <a:lnTo>
                    <a:pt x="82824" y="302920"/>
                  </a:lnTo>
                  <a:lnTo>
                    <a:pt x="80234" y="277925"/>
                  </a:lnTo>
                  <a:lnTo>
                    <a:pt x="72064" y="257457"/>
                  </a:lnTo>
                  <a:lnTo>
                    <a:pt x="66609" y="248724"/>
                  </a:lnTo>
                  <a:lnTo>
                    <a:pt x="59464" y="244071"/>
                  </a:lnTo>
                  <a:lnTo>
                    <a:pt x="42166" y="242021"/>
                  </a:lnTo>
                  <a:lnTo>
                    <a:pt x="25898" y="248129"/>
                  </a:lnTo>
                  <a:lnTo>
                    <a:pt x="18285" y="253034"/>
                  </a:lnTo>
                  <a:lnTo>
                    <a:pt x="6706" y="274081"/>
                  </a:lnTo>
                  <a:lnTo>
                    <a:pt x="0" y="300592"/>
                  </a:lnTo>
                  <a:lnTo>
                    <a:pt x="5227" y="352447"/>
                  </a:lnTo>
                  <a:lnTo>
                    <a:pt x="17525" y="407144"/>
                  </a:lnTo>
                  <a:lnTo>
                    <a:pt x="33341" y="435320"/>
                  </a:lnTo>
                  <a:lnTo>
                    <a:pt x="40794" y="439828"/>
                  </a:lnTo>
                  <a:lnTo>
                    <a:pt x="58434" y="441719"/>
                  </a:lnTo>
                  <a:lnTo>
                    <a:pt x="66882" y="438245"/>
                  </a:lnTo>
                  <a:lnTo>
                    <a:pt x="82507" y="425027"/>
                  </a:lnTo>
                  <a:lnTo>
                    <a:pt x="98868" y="397855"/>
                  </a:lnTo>
                  <a:lnTo>
                    <a:pt x="113707" y="340421"/>
                  </a:lnTo>
                  <a:lnTo>
                    <a:pt x="118511" y="288818"/>
                  </a:lnTo>
                  <a:lnTo>
                    <a:pt x="124484" y="229595"/>
                  </a:lnTo>
                  <a:lnTo>
                    <a:pt x="121055" y="168763"/>
                  </a:lnTo>
                  <a:lnTo>
                    <a:pt x="118349" y="114344"/>
                  </a:lnTo>
                  <a:lnTo>
                    <a:pt x="107547" y="53441"/>
                  </a:lnTo>
                  <a:lnTo>
                    <a:pt x="94148" y="1940"/>
                  </a:lnTo>
                  <a:lnTo>
                    <a:pt x="91861" y="0"/>
                  </a:lnTo>
                  <a:lnTo>
                    <a:pt x="89319" y="13442"/>
                  </a:lnTo>
                  <a:lnTo>
                    <a:pt x="87688" y="62496"/>
                  </a:lnTo>
                  <a:lnTo>
                    <a:pt x="87405" y="110414"/>
                  </a:lnTo>
                  <a:lnTo>
                    <a:pt x="90429" y="172768"/>
                  </a:lnTo>
                  <a:lnTo>
                    <a:pt x="101945" y="230752"/>
                  </a:lnTo>
                  <a:lnTo>
                    <a:pt x="112037" y="281280"/>
                  </a:lnTo>
                  <a:lnTo>
                    <a:pt x="127097" y="332775"/>
                  </a:lnTo>
                  <a:lnTo>
                    <a:pt x="160986" y="3786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05823" y="4116642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0244" y="4396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95295" y="4064000"/>
              <a:ext cx="136871" cy="389555"/>
            </a:xfrm>
            <a:custGeom>
              <a:avLst/>
              <a:gdLst/>
              <a:ahLst/>
              <a:cxnLst/>
              <a:rect l="0" t="0" r="0" b="0"/>
              <a:pathLst>
                <a:path w="136871" h="389555">
                  <a:moveTo>
                    <a:pt x="136870" y="0"/>
                  </a:moveTo>
                  <a:lnTo>
                    <a:pt x="107562" y="58616"/>
                  </a:lnTo>
                  <a:lnTo>
                    <a:pt x="86541" y="121196"/>
                  </a:lnTo>
                  <a:lnTo>
                    <a:pt x="57259" y="183644"/>
                  </a:lnTo>
                  <a:lnTo>
                    <a:pt x="35703" y="241382"/>
                  </a:lnTo>
                  <a:lnTo>
                    <a:pt x="21177" y="290355"/>
                  </a:lnTo>
                  <a:lnTo>
                    <a:pt x="7043" y="35007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35802" y="4093136"/>
              <a:ext cx="137271" cy="171345"/>
            </a:xfrm>
            <a:custGeom>
              <a:avLst/>
              <a:gdLst/>
              <a:ahLst/>
              <a:cxnLst/>
              <a:rect l="0" t="0" r="0" b="0"/>
              <a:pathLst>
                <a:path w="137271" h="171345">
                  <a:moveTo>
                    <a:pt x="80633" y="12978"/>
                  </a:moveTo>
                  <a:lnTo>
                    <a:pt x="63865" y="7388"/>
                  </a:lnTo>
                  <a:lnTo>
                    <a:pt x="46274" y="10884"/>
                  </a:lnTo>
                  <a:lnTo>
                    <a:pt x="36670" y="15091"/>
                  </a:lnTo>
                  <a:lnTo>
                    <a:pt x="22879" y="29125"/>
                  </a:lnTo>
                  <a:lnTo>
                    <a:pt x="8538" y="59876"/>
                  </a:lnTo>
                  <a:lnTo>
                    <a:pt x="0" y="98623"/>
                  </a:lnTo>
                  <a:lnTo>
                    <a:pt x="342" y="123572"/>
                  </a:lnTo>
                  <a:lnTo>
                    <a:pt x="8293" y="142459"/>
                  </a:lnTo>
                  <a:lnTo>
                    <a:pt x="31513" y="166246"/>
                  </a:lnTo>
                  <a:lnTo>
                    <a:pt x="40867" y="170139"/>
                  </a:lnTo>
                  <a:lnTo>
                    <a:pt x="60620" y="171344"/>
                  </a:lnTo>
                  <a:lnTo>
                    <a:pt x="77977" y="164861"/>
                  </a:lnTo>
                  <a:lnTo>
                    <a:pt x="108184" y="141635"/>
                  </a:lnTo>
                  <a:lnTo>
                    <a:pt x="124021" y="115829"/>
                  </a:lnTo>
                  <a:lnTo>
                    <a:pt x="136122" y="85956"/>
                  </a:lnTo>
                  <a:lnTo>
                    <a:pt x="137270" y="65300"/>
                  </a:lnTo>
                  <a:lnTo>
                    <a:pt x="128475" y="23443"/>
                  </a:lnTo>
                  <a:lnTo>
                    <a:pt x="123056" y="15275"/>
                  </a:lnTo>
                  <a:lnTo>
                    <a:pt x="107677" y="3080"/>
                  </a:lnTo>
                  <a:lnTo>
                    <a:pt x="101002" y="530"/>
                  </a:lnTo>
                  <a:lnTo>
                    <a:pt x="95382" y="0"/>
                  </a:lnTo>
                  <a:lnTo>
                    <a:pt x="80633" y="2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97275" y="3872897"/>
              <a:ext cx="98145" cy="359559"/>
            </a:xfrm>
            <a:custGeom>
              <a:avLst/>
              <a:gdLst/>
              <a:ahLst/>
              <a:cxnLst/>
              <a:rect l="0" t="0" r="0" b="0"/>
              <a:pathLst>
                <a:path w="98145" h="359559">
                  <a:moveTo>
                    <a:pt x="34973" y="359558"/>
                  </a:moveTo>
                  <a:lnTo>
                    <a:pt x="46152" y="348380"/>
                  </a:lnTo>
                  <a:lnTo>
                    <a:pt x="58692" y="319072"/>
                  </a:lnTo>
                  <a:lnTo>
                    <a:pt x="64228" y="280752"/>
                  </a:lnTo>
                  <a:lnTo>
                    <a:pt x="54799" y="220283"/>
                  </a:lnTo>
                  <a:lnTo>
                    <a:pt x="42017" y="182981"/>
                  </a:lnTo>
                  <a:lnTo>
                    <a:pt x="18353" y="121013"/>
                  </a:lnTo>
                  <a:lnTo>
                    <a:pt x="0" y="59647"/>
                  </a:lnTo>
                  <a:lnTo>
                    <a:pt x="564" y="24251"/>
                  </a:lnTo>
                  <a:lnTo>
                    <a:pt x="5015" y="15527"/>
                  </a:lnTo>
                  <a:lnTo>
                    <a:pt x="19319" y="2715"/>
                  </a:lnTo>
                  <a:lnTo>
                    <a:pt x="28047" y="0"/>
                  </a:lnTo>
                  <a:lnTo>
                    <a:pt x="47103" y="103"/>
                  </a:lnTo>
                  <a:lnTo>
                    <a:pt x="98144" y="12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58549" y="401135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63875" y="4011357"/>
              <a:ext cx="239336" cy="221241"/>
            </a:xfrm>
            <a:custGeom>
              <a:avLst/>
              <a:gdLst/>
              <a:ahLst/>
              <a:cxnLst/>
              <a:rect l="0" t="0" r="0" b="0"/>
              <a:pathLst>
                <a:path w="239336" h="221241">
                  <a:moveTo>
                    <a:pt x="0" y="31586"/>
                  </a:moveTo>
                  <a:lnTo>
                    <a:pt x="3120" y="85730"/>
                  </a:lnTo>
                  <a:lnTo>
                    <a:pt x="14654" y="140677"/>
                  </a:lnTo>
                  <a:lnTo>
                    <a:pt x="34787" y="199156"/>
                  </a:lnTo>
                  <a:lnTo>
                    <a:pt x="40738" y="209980"/>
                  </a:lnTo>
                  <a:lnTo>
                    <a:pt x="48216" y="214856"/>
                  </a:lnTo>
                  <a:lnTo>
                    <a:pt x="56711" y="215767"/>
                  </a:lnTo>
                  <a:lnTo>
                    <a:pt x="65883" y="214035"/>
                  </a:lnTo>
                  <a:lnTo>
                    <a:pt x="73168" y="209371"/>
                  </a:lnTo>
                  <a:lnTo>
                    <a:pt x="84382" y="194829"/>
                  </a:lnTo>
                  <a:lnTo>
                    <a:pt x="97272" y="166912"/>
                  </a:lnTo>
                  <a:lnTo>
                    <a:pt x="102911" y="130824"/>
                  </a:lnTo>
                  <a:lnTo>
                    <a:pt x="106042" y="125820"/>
                  </a:lnTo>
                  <a:lnTo>
                    <a:pt x="110469" y="125994"/>
                  </a:lnTo>
                  <a:lnTo>
                    <a:pt x="115760" y="129620"/>
                  </a:lnTo>
                  <a:lnTo>
                    <a:pt x="124759" y="146126"/>
                  </a:lnTo>
                  <a:lnTo>
                    <a:pt x="145657" y="189262"/>
                  </a:lnTo>
                  <a:lnTo>
                    <a:pt x="165470" y="215435"/>
                  </a:lnTo>
                  <a:lnTo>
                    <a:pt x="173485" y="219663"/>
                  </a:lnTo>
                  <a:lnTo>
                    <a:pt x="191748" y="221240"/>
                  </a:lnTo>
                  <a:lnTo>
                    <a:pt x="200362" y="216514"/>
                  </a:lnTo>
                  <a:lnTo>
                    <a:pt x="216172" y="198784"/>
                  </a:lnTo>
                  <a:lnTo>
                    <a:pt x="232637" y="156905"/>
                  </a:lnTo>
                  <a:lnTo>
                    <a:pt x="239335" y="113041"/>
                  </a:lnTo>
                  <a:lnTo>
                    <a:pt x="233193" y="57467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71661" y="4055014"/>
              <a:ext cx="165998" cy="199181"/>
            </a:xfrm>
            <a:custGeom>
              <a:avLst/>
              <a:gdLst/>
              <a:ahLst/>
              <a:cxnLst/>
              <a:rect l="0" t="0" r="0" b="0"/>
              <a:pathLst>
                <a:path w="165998" h="199181">
                  <a:moveTo>
                    <a:pt x="50183" y="166913"/>
                  </a:moveTo>
                  <a:lnTo>
                    <a:pt x="66972" y="110699"/>
                  </a:lnTo>
                  <a:lnTo>
                    <a:pt x="69344" y="81488"/>
                  </a:lnTo>
                  <a:lnTo>
                    <a:pt x="64158" y="55247"/>
                  </a:lnTo>
                  <a:lnTo>
                    <a:pt x="47354" y="9805"/>
                  </a:lnTo>
                  <a:lnTo>
                    <a:pt x="40109" y="3683"/>
                  </a:lnTo>
                  <a:lnTo>
                    <a:pt x="30598" y="771"/>
                  </a:lnTo>
                  <a:lnTo>
                    <a:pt x="19579" y="0"/>
                  </a:lnTo>
                  <a:lnTo>
                    <a:pt x="12233" y="5335"/>
                  </a:lnTo>
                  <a:lnTo>
                    <a:pt x="4070" y="26860"/>
                  </a:lnTo>
                  <a:lnTo>
                    <a:pt x="0" y="85999"/>
                  </a:lnTo>
                  <a:lnTo>
                    <a:pt x="12365" y="144906"/>
                  </a:lnTo>
                  <a:lnTo>
                    <a:pt x="22340" y="177161"/>
                  </a:lnTo>
                  <a:lnTo>
                    <a:pt x="28112" y="185443"/>
                  </a:lnTo>
                  <a:lnTo>
                    <a:pt x="43883" y="197765"/>
                  </a:lnTo>
                  <a:lnTo>
                    <a:pt x="51832" y="199180"/>
                  </a:lnTo>
                  <a:lnTo>
                    <a:pt x="59471" y="197783"/>
                  </a:lnTo>
                  <a:lnTo>
                    <a:pt x="66904" y="194512"/>
                  </a:lnTo>
                  <a:lnTo>
                    <a:pt x="78282" y="181519"/>
                  </a:lnTo>
                  <a:lnTo>
                    <a:pt x="86068" y="162876"/>
                  </a:lnTo>
                  <a:lnTo>
                    <a:pt x="91067" y="112780"/>
                  </a:lnTo>
                  <a:lnTo>
                    <a:pt x="91477" y="99239"/>
                  </a:lnTo>
                  <a:lnTo>
                    <a:pt x="92920" y="94891"/>
                  </a:lnTo>
                  <a:lnTo>
                    <a:pt x="95052" y="96672"/>
                  </a:lnTo>
                  <a:lnTo>
                    <a:pt x="101710" y="108788"/>
                  </a:lnTo>
                  <a:lnTo>
                    <a:pt x="112468" y="121973"/>
                  </a:lnTo>
                  <a:lnTo>
                    <a:pt x="120952" y="125255"/>
                  </a:lnTo>
                  <a:lnTo>
                    <a:pt x="165997" y="124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16601" y="3832373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11453" y="162569"/>
                  </a:lnTo>
                  <a:lnTo>
                    <a:pt x="17958" y="207954"/>
                  </a:lnTo>
                  <a:lnTo>
                    <a:pt x="28197" y="269456"/>
                  </a:lnTo>
                  <a:lnTo>
                    <a:pt x="42138" y="326577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63958" y="4005291"/>
              <a:ext cx="189514" cy="37653"/>
            </a:xfrm>
            <a:custGeom>
              <a:avLst/>
              <a:gdLst/>
              <a:ahLst/>
              <a:cxnLst/>
              <a:rect l="0" t="0" r="0" b="0"/>
              <a:pathLst>
                <a:path w="189514" h="37653">
                  <a:moveTo>
                    <a:pt x="189513" y="6066"/>
                  </a:moveTo>
                  <a:lnTo>
                    <a:pt x="155891" y="0"/>
                  </a:lnTo>
                  <a:lnTo>
                    <a:pt x="96106" y="10626"/>
                  </a:lnTo>
                  <a:lnTo>
                    <a:pt x="42292" y="2726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00829" y="4043571"/>
              <a:ext cx="157928" cy="141803"/>
            </a:xfrm>
            <a:custGeom>
              <a:avLst/>
              <a:gdLst/>
              <a:ahLst/>
              <a:cxnLst/>
              <a:rect l="0" t="0" r="0" b="0"/>
              <a:pathLst>
                <a:path w="157928" h="141803">
                  <a:moveTo>
                    <a:pt x="0" y="94128"/>
                  </a:moveTo>
                  <a:lnTo>
                    <a:pt x="55141" y="79474"/>
                  </a:lnTo>
                  <a:lnTo>
                    <a:pt x="102529" y="64761"/>
                  </a:lnTo>
                  <a:lnTo>
                    <a:pt x="143064" y="33834"/>
                  </a:lnTo>
                  <a:lnTo>
                    <a:pt x="146849" y="25856"/>
                  </a:lnTo>
                  <a:lnTo>
                    <a:pt x="147934" y="7633"/>
                  </a:lnTo>
                  <a:lnTo>
                    <a:pt x="143076" y="2540"/>
                  </a:lnTo>
                  <a:lnTo>
                    <a:pt x="135158" y="313"/>
                  </a:lnTo>
                  <a:lnTo>
                    <a:pt x="125200" y="0"/>
                  </a:lnTo>
                  <a:lnTo>
                    <a:pt x="107897" y="5890"/>
                  </a:lnTo>
                  <a:lnTo>
                    <a:pt x="77725" y="28735"/>
                  </a:lnTo>
                  <a:lnTo>
                    <a:pt x="69639" y="51417"/>
                  </a:lnTo>
                  <a:lnTo>
                    <a:pt x="67215" y="78655"/>
                  </a:lnTo>
                  <a:lnTo>
                    <a:pt x="70038" y="102459"/>
                  </a:lnTo>
                  <a:lnTo>
                    <a:pt x="78311" y="121617"/>
                  </a:lnTo>
                  <a:lnTo>
                    <a:pt x="83793" y="130002"/>
                  </a:lnTo>
                  <a:lnTo>
                    <a:pt x="92126" y="135591"/>
                  </a:lnTo>
                  <a:lnTo>
                    <a:pt x="113865" y="141802"/>
                  </a:lnTo>
                  <a:lnTo>
                    <a:pt x="123873" y="141119"/>
                  </a:lnTo>
                  <a:lnTo>
                    <a:pt x="157927" y="125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32455" y="4000829"/>
              <a:ext cx="126344" cy="180714"/>
            </a:xfrm>
            <a:custGeom>
              <a:avLst/>
              <a:gdLst/>
              <a:ahLst/>
              <a:cxnLst/>
              <a:rect l="0" t="0" r="0" b="0"/>
              <a:pathLst>
                <a:path w="126344" h="180714">
                  <a:moveTo>
                    <a:pt x="0" y="94756"/>
                  </a:moveTo>
                  <a:lnTo>
                    <a:pt x="15642" y="121143"/>
                  </a:lnTo>
                  <a:lnTo>
                    <a:pt x="34844" y="178069"/>
                  </a:lnTo>
                  <a:lnTo>
                    <a:pt x="34928" y="180713"/>
                  </a:lnTo>
                  <a:lnTo>
                    <a:pt x="25038" y="163249"/>
                  </a:lnTo>
                  <a:lnTo>
                    <a:pt x="4721" y="103658"/>
                  </a:lnTo>
                  <a:lnTo>
                    <a:pt x="2098" y="78435"/>
                  </a:lnTo>
                  <a:lnTo>
                    <a:pt x="7172" y="57867"/>
                  </a:lnTo>
                  <a:lnTo>
                    <a:pt x="18396" y="40926"/>
                  </a:lnTo>
                  <a:lnTo>
                    <a:pt x="35082" y="25598"/>
                  </a:lnTo>
                  <a:lnTo>
                    <a:pt x="69797" y="9404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2014-10-14T14:19:10Z</dcterms:created>
  <dcterms:modified xsi:type="dcterms:W3CDTF">2014-10-14T14:22:15Z</dcterms:modified>
</cp:coreProperties>
</file>